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7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90" r:id="rId37"/>
    <p:sldId id="291" r:id="rId38"/>
    <p:sldId id="289" r:id="rId39"/>
    <p:sldId id="288" r:id="rId40"/>
    <p:sldId id="292" r:id="rId41"/>
    <p:sldId id="293" r:id="rId42"/>
    <p:sldId id="297" r:id="rId43"/>
    <p:sldId id="294" r:id="rId44"/>
    <p:sldId id="295" r:id="rId45"/>
    <p:sldId id="296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2D3E6E-B691-4D9E-B82C-7B9298E42D3F}" v="51" dt="2023-12-07T23:38:53.192"/>
    <p1510:client id="{FBDCF75C-7ACF-F097-FB32-9EBE94D1BD25}" v="405" dt="2023-12-07T22:44:42.4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233" d="100"/>
          <a:sy n="233" d="100"/>
        </p:scale>
        <p:origin x="-4243" y="-6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dekar, Rutwik" userId="S::1061737@pdsb.net::55e6a446-208c-4529-864d-3d7e7a9bcf1b" providerId="AD" clId="Web-{AB913784-8656-F340-25BD-D3C9A28AAE4D}"/>
    <pc:docChg chg="modSld">
      <pc:chgData name="Wadekar, Rutwik" userId="S::1061737@pdsb.net::55e6a446-208c-4529-864d-3d7e7a9bcf1b" providerId="AD" clId="Web-{AB913784-8656-F340-25BD-D3C9A28AAE4D}" dt="2023-12-01T19:35:19.109" v="37" actId="20577"/>
      <pc:docMkLst>
        <pc:docMk/>
      </pc:docMkLst>
      <pc:sldChg chg="addSp modSp">
        <pc:chgData name="Wadekar, Rutwik" userId="S::1061737@pdsb.net::55e6a446-208c-4529-864d-3d7e7a9bcf1b" providerId="AD" clId="Web-{AB913784-8656-F340-25BD-D3C9A28AAE4D}" dt="2023-12-01T19:35:19.109" v="37" actId="20577"/>
        <pc:sldMkLst>
          <pc:docMk/>
          <pc:sldMk cId="3968115620" sldId="266"/>
        </pc:sldMkLst>
        <pc:spChg chg="add mod">
          <ac:chgData name="Wadekar, Rutwik" userId="S::1061737@pdsb.net::55e6a446-208c-4529-864d-3d7e7a9bcf1b" providerId="AD" clId="Web-{AB913784-8656-F340-25BD-D3C9A28AAE4D}" dt="2023-12-01T19:35:19.109" v="37" actId="20577"/>
          <ac:spMkLst>
            <pc:docMk/>
            <pc:sldMk cId="3968115620" sldId="266"/>
            <ac:spMk id="12" creationId="{AC9CE5D7-9045-A6AC-BBB5-3C09336A034A}"/>
          </ac:spMkLst>
        </pc:spChg>
        <pc:picChg chg="add mod">
          <ac:chgData name="Wadekar, Rutwik" userId="S::1061737@pdsb.net::55e6a446-208c-4529-864d-3d7e7a9bcf1b" providerId="AD" clId="Web-{AB913784-8656-F340-25BD-D3C9A28AAE4D}" dt="2023-12-01T19:26:21.242" v="2"/>
          <ac:picMkLst>
            <pc:docMk/>
            <pc:sldMk cId="3968115620" sldId="266"/>
            <ac:picMk id="9" creationId="{4787F122-DFDC-2249-4FAF-651BE3208279}"/>
          </ac:picMkLst>
        </pc:picChg>
        <pc:picChg chg="add mod">
          <ac:chgData name="Wadekar, Rutwik" userId="S::1061737@pdsb.net::55e6a446-208c-4529-864d-3d7e7a9bcf1b" providerId="AD" clId="Web-{AB913784-8656-F340-25BD-D3C9A28AAE4D}" dt="2023-12-01T19:34:17.234" v="4" actId="1076"/>
          <ac:picMkLst>
            <pc:docMk/>
            <pc:sldMk cId="3968115620" sldId="266"/>
            <ac:picMk id="11" creationId="{235CC469-BCE3-A45D-3C1D-105B84D9B711}"/>
          </ac:picMkLst>
        </pc:picChg>
      </pc:sldChg>
    </pc:docChg>
  </pc:docChgLst>
  <pc:docChgLst>
    <pc:chgData name="Wadekar, Rutwik" userId="55e6a446-208c-4529-864d-3d7e7a9bcf1b" providerId="ADAL" clId="{27A526D4-FB40-49A5-BD4B-D7246B45D4D9}"/>
    <pc:docChg chg="undo custSel addSld modSld">
      <pc:chgData name="Wadekar, Rutwik" userId="55e6a446-208c-4529-864d-3d7e7a9bcf1b" providerId="ADAL" clId="{27A526D4-FB40-49A5-BD4B-D7246B45D4D9}" dt="2023-12-03T23:22:07.563" v="334" actId="2711"/>
      <pc:docMkLst>
        <pc:docMk/>
      </pc:docMkLst>
      <pc:sldChg chg="addSp delSp modSp mod setBg">
        <pc:chgData name="Wadekar, Rutwik" userId="55e6a446-208c-4529-864d-3d7e7a9bcf1b" providerId="ADAL" clId="{27A526D4-FB40-49A5-BD4B-D7246B45D4D9}" dt="2023-12-03T23:19:06.143" v="318" actId="1076"/>
        <pc:sldMkLst>
          <pc:docMk/>
          <pc:sldMk cId="3722431493" sldId="286"/>
        </pc:sldMkLst>
        <pc:spChg chg="mod">
          <ac:chgData name="Wadekar, Rutwik" userId="55e6a446-208c-4529-864d-3d7e7a9bcf1b" providerId="ADAL" clId="{27A526D4-FB40-49A5-BD4B-D7246B45D4D9}" dt="2023-12-02T22:31:19.209" v="266" actId="1076"/>
          <ac:spMkLst>
            <pc:docMk/>
            <pc:sldMk cId="3722431493" sldId="286"/>
            <ac:spMk id="2" creationId="{9545A2B3-0059-001E-184E-54DAD54926B1}"/>
          </ac:spMkLst>
        </pc:spChg>
        <pc:spChg chg="mod">
          <ac:chgData name="Wadekar, Rutwik" userId="55e6a446-208c-4529-864d-3d7e7a9bcf1b" providerId="ADAL" clId="{27A526D4-FB40-49A5-BD4B-D7246B45D4D9}" dt="2023-12-02T22:30:16.532" v="260" actId="1076"/>
          <ac:spMkLst>
            <pc:docMk/>
            <pc:sldMk cId="3722431493" sldId="286"/>
            <ac:spMk id="3" creationId="{268D4333-3CA7-B941-9FEB-18E90FB37C6A}"/>
          </ac:spMkLst>
        </pc:spChg>
        <pc:spChg chg="add mod">
          <ac:chgData name="Wadekar, Rutwik" userId="55e6a446-208c-4529-864d-3d7e7a9bcf1b" providerId="ADAL" clId="{27A526D4-FB40-49A5-BD4B-D7246B45D4D9}" dt="2023-12-03T23:19:06.143" v="318" actId="1076"/>
          <ac:spMkLst>
            <pc:docMk/>
            <pc:sldMk cId="3722431493" sldId="286"/>
            <ac:spMk id="9" creationId="{BD9DA8F4-1867-D0F0-7D31-C3C4E3DD8E3D}"/>
          </ac:spMkLst>
        </pc:spChg>
        <pc:spChg chg="add mod">
          <ac:chgData name="Wadekar, Rutwik" userId="55e6a446-208c-4529-864d-3d7e7a9bcf1b" providerId="ADAL" clId="{27A526D4-FB40-49A5-BD4B-D7246B45D4D9}" dt="2023-12-02T22:27:42.594" v="109" actId="20577"/>
          <ac:spMkLst>
            <pc:docMk/>
            <pc:sldMk cId="3722431493" sldId="286"/>
            <ac:spMk id="12" creationId="{1BC24C44-919A-B418-CF71-03668B386EAC}"/>
          </ac:spMkLst>
        </pc:spChg>
        <pc:spChg chg="add mod">
          <ac:chgData name="Wadekar, Rutwik" userId="55e6a446-208c-4529-864d-3d7e7a9bcf1b" providerId="ADAL" clId="{27A526D4-FB40-49A5-BD4B-D7246B45D4D9}" dt="2023-12-02T22:30:06.816" v="259" actId="14100"/>
          <ac:spMkLst>
            <pc:docMk/>
            <pc:sldMk cId="3722431493" sldId="286"/>
            <ac:spMk id="14" creationId="{0CB39207-7E00-7011-21E7-D74F60F78427}"/>
          </ac:spMkLst>
        </pc:spChg>
        <pc:spChg chg="add mod">
          <ac:chgData name="Wadekar, Rutwik" userId="55e6a446-208c-4529-864d-3d7e7a9bcf1b" providerId="ADAL" clId="{27A526D4-FB40-49A5-BD4B-D7246B45D4D9}" dt="2023-12-02T22:33:09.583" v="300" actId="1076"/>
          <ac:spMkLst>
            <pc:docMk/>
            <pc:sldMk cId="3722431493" sldId="286"/>
            <ac:spMk id="19" creationId="{DC938677-B6D0-1B16-9D5E-84D6C2FEB0D8}"/>
          </ac:spMkLst>
        </pc:spChg>
        <pc:picChg chg="mod">
          <ac:chgData name="Wadekar, Rutwik" userId="55e6a446-208c-4529-864d-3d7e7a9bcf1b" providerId="ADAL" clId="{27A526D4-FB40-49A5-BD4B-D7246B45D4D9}" dt="2023-12-02T22:22:55.638" v="37" actId="1076"/>
          <ac:picMkLst>
            <pc:docMk/>
            <pc:sldMk cId="3722431493" sldId="286"/>
            <ac:picMk id="4" creationId="{C368FD22-0F41-039D-C9F8-2C267F3367B4}"/>
          </ac:picMkLst>
        </pc:picChg>
        <pc:picChg chg="mod">
          <ac:chgData name="Wadekar, Rutwik" userId="55e6a446-208c-4529-864d-3d7e7a9bcf1b" providerId="ADAL" clId="{27A526D4-FB40-49A5-BD4B-D7246B45D4D9}" dt="2023-12-02T22:30:24.354" v="261" actId="1076"/>
          <ac:picMkLst>
            <pc:docMk/>
            <pc:sldMk cId="3722431493" sldId="286"/>
            <ac:picMk id="6" creationId="{D94BD809-B72E-BC17-BA32-A1818EA9ACF7}"/>
          </ac:picMkLst>
        </pc:picChg>
        <pc:picChg chg="mod">
          <ac:chgData name="Wadekar, Rutwik" userId="55e6a446-208c-4529-864d-3d7e7a9bcf1b" providerId="ADAL" clId="{27A526D4-FB40-49A5-BD4B-D7246B45D4D9}" dt="2023-12-02T22:21:27.040" v="21" actId="1076"/>
          <ac:picMkLst>
            <pc:docMk/>
            <pc:sldMk cId="3722431493" sldId="286"/>
            <ac:picMk id="7" creationId="{1431C37B-F32D-B271-6F2D-F157A7D0D2D9}"/>
          </ac:picMkLst>
        </pc:picChg>
        <pc:picChg chg="add mod">
          <ac:chgData name="Wadekar, Rutwik" userId="55e6a446-208c-4529-864d-3d7e7a9bcf1b" providerId="ADAL" clId="{27A526D4-FB40-49A5-BD4B-D7246B45D4D9}" dt="2023-12-02T22:22:09.985" v="24" actId="1076"/>
          <ac:picMkLst>
            <pc:docMk/>
            <pc:sldMk cId="3722431493" sldId="286"/>
            <ac:picMk id="8" creationId="{05B2E23F-7890-8979-86A7-FC792305D3F0}"/>
          </ac:picMkLst>
        </pc:picChg>
        <pc:picChg chg="add mod">
          <ac:chgData name="Wadekar, Rutwik" userId="55e6a446-208c-4529-864d-3d7e7a9bcf1b" providerId="ADAL" clId="{27A526D4-FB40-49A5-BD4B-D7246B45D4D9}" dt="2023-12-03T23:18:00.267" v="309" actId="1076"/>
          <ac:picMkLst>
            <pc:docMk/>
            <pc:sldMk cId="3722431493" sldId="286"/>
            <ac:picMk id="11" creationId="{CF11F6CF-B92A-6F0C-CA7E-224BE2C5789E}"/>
          </ac:picMkLst>
        </pc:picChg>
        <pc:picChg chg="add mod">
          <ac:chgData name="Wadekar, Rutwik" userId="55e6a446-208c-4529-864d-3d7e7a9bcf1b" providerId="ADAL" clId="{27A526D4-FB40-49A5-BD4B-D7246B45D4D9}" dt="2023-12-03T23:18:16.347" v="312" actId="1076"/>
          <ac:picMkLst>
            <pc:docMk/>
            <pc:sldMk cId="3722431493" sldId="286"/>
            <ac:picMk id="13" creationId="{B0F53CE6-CAD7-28D5-2FE1-A55E65FF2CA0}"/>
          </ac:picMkLst>
        </pc:picChg>
        <pc:picChg chg="add del mod">
          <ac:chgData name="Wadekar, Rutwik" userId="55e6a446-208c-4529-864d-3d7e7a9bcf1b" providerId="ADAL" clId="{27A526D4-FB40-49A5-BD4B-D7246B45D4D9}" dt="2023-12-02T22:31:22.524" v="268" actId="478"/>
          <ac:picMkLst>
            <pc:docMk/>
            <pc:sldMk cId="3722431493" sldId="286"/>
            <ac:picMk id="16" creationId="{A989AD99-A62D-F031-4453-51D8C81B587A}"/>
          </ac:picMkLst>
        </pc:picChg>
        <pc:picChg chg="add del mod">
          <ac:chgData name="Wadekar, Rutwik" userId="55e6a446-208c-4529-864d-3d7e7a9bcf1b" providerId="ADAL" clId="{27A526D4-FB40-49A5-BD4B-D7246B45D4D9}" dt="2023-12-02T22:31:26.109" v="270"/>
          <ac:picMkLst>
            <pc:docMk/>
            <pc:sldMk cId="3722431493" sldId="286"/>
            <ac:picMk id="17" creationId="{459DEBAF-E498-B3FA-D153-CD87F31EB702}"/>
          </ac:picMkLst>
        </pc:picChg>
        <pc:picChg chg="add mod">
          <ac:chgData name="Wadekar, Rutwik" userId="55e6a446-208c-4529-864d-3d7e7a9bcf1b" providerId="ADAL" clId="{27A526D4-FB40-49A5-BD4B-D7246B45D4D9}" dt="2023-12-02T22:31:39.171" v="273" actId="1076"/>
          <ac:picMkLst>
            <pc:docMk/>
            <pc:sldMk cId="3722431493" sldId="286"/>
            <ac:picMk id="18" creationId="{308D038E-F860-4694-720D-0A4ADF954D5D}"/>
          </ac:picMkLst>
        </pc:picChg>
        <pc:picChg chg="add mod">
          <ac:chgData name="Wadekar, Rutwik" userId="55e6a446-208c-4529-864d-3d7e7a9bcf1b" providerId="ADAL" clId="{27A526D4-FB40-49A5-BD4B-D7246B45D4D9}" dt="2023-12-03T23:18:25.435" v="316" actId="1076"/>
          <ac:picMkLst>
            <pc:docMk/>
            <pc:sldMk cId="3722431493" sldId="286"/>
            <ac:picMk id="20" creationId="{C60648E5-FC79-B1C8-519D-575B3A3BC4B8}"/>
          </ac:picMkLst>
        </pc:picChg>
        <pc:picChg chg="add mod">
          <ac:chgData name="Wadekar, Rutwik" userId="55e6a446-208c-4529-864d-3d7e7a9bcf1b" providerId="ADAL" clId="{27A526D4-FB40-49A5-BD4B-D7246B45D4D9}" dt="2023-12-02T22:27:05.961" v="48" actId="1076"/>
          <ac:picMkLst>
            <pc:docMk/>
            <pc:sldMk cId="3722431493" sldId="286"/>
            <ac:picMk id="1026" creationId="{177EA2EF-58D4-46C1-E9B2-2213F3D7F89B}"/>
          </ac:picMkLst>
        </pc:picChg>
        <pc:picChg chg="add mod">
          <ac:chgData name="Wadekar, Rutwik" userId="55e6a446-208c-4529-864d-3d7e7a9bcf1b" providerId="ADAL" clId="{27A526D4-FB40-49A5-BD4B-D7246B45D4D9}" dt="2023-12-03T23:17:37.887" v="308" actId="1076"/>
          <ac:picMkLst>
            <pc:docMk/>
            <pc:sldMk cId="3722431493" sldId="286"/>
            <ac:picMk id="1028" creationId="{CF4F264F-A631-3CA8-1AE5-5E14466EC2BE}"/>
          </ac:picMkLst>
        </pc:picChg>
        <pc:picChg chg="add mod">
          <ac:chgData name="Wadekar, Rutwik" userId="55e6a446-208c-4529-864d-3d7e7a9bcf1b" providerId="ADAL" clId="{27A526D4-FB40-49A5-BD4B-D7246B45D4D9}" dt="2023-12-02T22:32:46.413" v="280" actId="1076"/>
          <ac:picMkLst>
            <pc:docMk/>
            <pc:sldMk cId="3722431493" sldId="286"/>
            <ac:picMk id="1030" creationId="{4AD81B47-0EDF-BE74-25C8-8688D2EEB5C3}"/>
          </ac:picMkLst>
        </pc:picChg>
      </pc:sldChg>
      <pc:sldChg chg="addSp modSp add mod modShow">
        <pc:chgData name="Wadekar, Rutwik" userId="55e6a446-208c-4529-864d-3d7e7a9bcf1b" providerId="ADAL" clId="{27A526D4-FB40-49A5-BD4B-D7246B45D4D9}" dt="2023-12-03T23:22:07.563" v="334" actId="2711"/>
        <pc:sldMkLst>
          <pc:docMk/>
          <pc:sldMk cId="2103102290" sldId="287"/>
        </pc:sldMkLst>
        <pc:spChg chg="mod">
          <ac:chgData name="Wadekar, Rutwik" userId="55e6a446-208c-4529-864d-3d7e7a9bcf1b" providerId="ADAL" clId="{27A526D4-FB40-49A5-BD4B-D7246B45D4D9}" dt="2023-12-03T23:21:15.416" v="326" actId="1076"/>
          <ac:spMkLst>
            <pc:docMk/>
            <pc:sldMk cId="2103102290" sldId="287"/>
            <ac:spMk id="2" creationId="{9545A2B3-0059-001E-184E-54DAD54926B1}"/>
          </ac:spMkLst>
        </pc:spChg>
        <pc:spChg chg="add mod">
          <ac:chgData name="Wadekar, Rutwik" userId="55e6a446-208c-4529-864d-3d7e7a9bcf1b" providerId="ADAL" clId="{27A526D4-FB40-49A5-BD4B-D7246B45D4D9}" dt="2023-12-03T23:20:31.106" v="321"/>
          <ac:spMkLst>
            <pc:docMk/>
            <pc:sldMk cId="2103102290" sldId="287"/>
            <ac:spMk id="5" creationId="{674F1E60-F9EA-BD2D-5298-CE11548BA27F}"/>
          </ac:spMkLst>
        </pc:spChg>
        <pc:spChg chg="add mod">
          <ac:chgData name="Wadekar, Rutwik" userId="55e6a446-208c-4529-864d-3d7e7a9bcf1b" providerId="ADAL" clId="{27A526D4-FB40-49A5-BD4B-D7246B45D4D9}" dt="2023-12-03T23:20:36.637" v="322"/>
          <ac:spMkLst>
            <pc:docMk/>
            <pc:sldMk cId="2103102290" sldId="287"/>
            <ac:spMk id="10" creationId="{7B0A1FC5-D014-E573-A41B-9A686BCC36DA}"/>
          </ac:spMkLst>
        </pc:spChg>
        <pc:spChg chg="add mod">
          <ac:chgData name="Wadekar, Rutwik" userId="55e6a446-208c-4529-864d-3d7e7a9bcf1b" providerId="ADAL" clId="{27A526D4-FB40-49A5-BD4B-D7246B45D4D9}" dt="2023-12-03T23:21:05.346" v="324" actId="207"/>
          <ac:spMkLst>
            <pc:docMk/>
            <pc:sldMk cId="2103102290" sldId="287"/>
            <ac:spMk id="15" creationId="{B42C274B-F8A0-4187-C4C1-3445F3E5E861}"/>
          </ac:spMkLst>
        </pc:spChg>
        <pc:spChg chg="add mod">
          <ac:chgData name="Wadekar, Rutwik" userId="55e6a446-208c-4529-864d-3d7e7a9bcf1b" providerId="ADAL" clId="{27A526D4-FB40-49A5-BD4B-D7246B45D4D9}" dt="2023-12-03T23:21:49.155" v="332" actId="207"/>
          <ac:spMkLst>
            <pc:docMk/>
            <pc:sldMk cId="2103102290" sldId="287"/>
            <ac:spMk id="17" creationId="{CF0F5245-E825-1D92-43BC-8B0ABC927145}"/>
          </ac:spMkLst>
        </pc:spChg>
        <pc:spChg chg="add mod">
          <ac:chgData name="Wadekar, Rutwik" userId="55e6a446-208c-4529-864d-3d7e7a9bcf1b" providerId="ADAL" clId="{27A526D4-FB40-49A5-BD4B-D7246B45D4D9}" dt="2023-12-03T23:22:07.563" v="334" actId="2711"/>
          <ac:spMkLst>
            <pc:docMk/>
            <pc:sldMk cId="2103102290" sldId="287"/>
            <ac:spMk id="21" creationId="{330670AE-C3B1-A319-5CB5-AE83A1104801}"/>
          </ac:spMkLst>
        </pc:spChg>
        <pc:picChg chg="add mod">
          <ac:chgData name="Wadekar, Rutwik" userId="55e6a446-208c-4529-864d-3d7e7a9bcf1b" providerId="ADAL" clId="{27A526D4-FB40-49A5-BD4B-D7246B45D4D9}" dt="2023-12-03T23:21:30.369" v="329" actId="14100"/>
          <ac:picMkLst>
            <pc:docMk/>
            <pc:sldMk cId="2103102290" sldId="287"/>
            <ac:picMk id="16" creationId="{1D216671-CACE-CDDB-2A6F-AFA9E860921F}"/>
          </ac:picMkLst>
        </pc:picChg>
      </pc:sldChg>
    </pc:docChg>
  </pc:docChgLst>
  <pc:docChgLst>
    <pc:chgData name="Wadekar, Rutwik" userId="S::1061737@pdsb.net::55e6a446-208c-4529-864d-3d7e7a9bcf1b" providerId="AD" clId="Web-{3D5437BE-E805-83E1-D3B3-553B5C770D03}"/>
    <pc:docChg chg="addSld modSld">
      <pc:chgData name="Wadekar, Rutwik" userId="S::1061737@pdsb.net::55e6a446-208c-4529-864d-3d7e7a9bcf1b" providerId="AD" clId="Web-{3D5437BE-E805-83E1-D3B3-553B5C770D03}" dt="2023-12-05T19:47:23.952" v="272" actId="20577"/>
      <pc:docMkLst>
        <pc:docMk/>
      </pc:docMkLst>
      <pc:sldChg chg="modSp">
        <pc:chgData name="Wadekar, Rutwik" userId="S::1061737@pdsb.net::55e6a446-208c-4529-864d-3d7e7a9bcf1b" providerId="AD" clId="Web-{3D5437BE-E805-83E1-D3B3-553B5C770D03}" dt="2023-12-05T19:46:59.655" v="264" actId="20577"/>
        <pc:sldMkLst>
          <pc:docMk/>
          <pc:sldMk cId="3722431493" sldId="286"/>
        </pc:sldMkLst>
        <pc:spChg chg="mod">
          <ac:chgData name="Wadekar, Rutwik" userId="S::1061737@pdsb.net::55e6a446-208c-4529-864d-3d7e7a9bcf1b" providerId="AD" clId="Web-{3D5437BE-E805-83E1-D3B3-553B5C770D03}" dt="2023-12-05T19:46:05.529" v="253" actId="1076"/>
          <ac:spMkLst>
            <pc:docMk/>
            <pc:sldMk cId="3722431493" sldId="286"/>
            <ac:spMk id="2" creationId="{9545A2B3-0059-001E-184E-54DAD54926B1}"/>
          </ac:spMkLst>
        </pc:spChg>
        <pc:spChg chg="mod">
          <ac:chgData name="Wadekar, Rutwik" userId="S::1061737@pdsb.net::55e6a446-208c-4529-864d-3d7e7a9bcf1b" providerId="AD" clId="Web-{3D5437BE-E805-83E1-D3B3-553B5C770D03}" dt="2023-12-05T19:46:59.655" v="264" actId="20577"/>
          <ac:spMkLst>
            <pc:docMk/>
            <pc:sldMk cId="3722431493" sldId="286"/>
            <ac:spMk id="19" creationId="{DC938677-B6D0-1B16-9D5E-84D6C2FEB0D8}"/>
          </ac:spMkLst>
        </pc:spChg>
        <pc:picChg chg="mod">
          <ac:chgData name="Wadekar, Rutwik" userId="S::1061737@pdsb.net::55e6a446-208c-4529-864d-3d7e7a9bcf1b" providerId="AD" clId="Web-{3D5437BE-E805-83E1-D3B3-553B5C770D03}" dt="2023-12-05T19:46:18.170" v="254" actId="1076"/>
          <ac:picMkLst>
            <pc:docMk/>
            <pc:sldMk cId="3722431493" sldId="286"/>
            <ac:picMk id="11" creationId="{CF11F6CF-B92A-6F0C-CA7E-224BE2C5789E}"/>
          </ac:picMkLst>
        </pc:picChg>
        <pc:picChg chg="mod">
          <ac:chgData name="Wadekar, Rutwik" userId="S::1061737@pdsb.net::55e6a446-208c-4529-864d-3d7e7a9bcf1b" providerId="AD" clId="Web-{3D5437BE-E805-83E1-D3B3-553B5C770D03}" dt="2023-12-05T19:46:45.295" v="257" actId="688"/>
          <ac:picMkLst>
            <pc:docMk/>
            <pc:sldMk cId="3722431493" sldId="286"/>
            <ac:picMk id="1030" creationId="{4AD81B47-0EDF-BE74-25C8-8688D2EEB5C3}"/>
          </ac:picMkLst>
        </pc:picChg>
      </pc:sldChg>
      <pc:sldChg chg="addSp delSp modSp">
        <pc:chgData name="Wadekar, Rutwik" userId="S::1061737@pdsb.net::55e6a446-208c-4529-864d-3d7e7a9bcf1b" providerId="AD" clId="Web-{3D5437BE-E805-83E1-D3B3-553B5C770D03}" dt="2023-12-05T19:45:23.154" v="247" actId="20577"/>
        <pc:sldMkLst>
          <pc:docMk/>
          <pc:sldMk cId="2103102290" sldId="287"/>
        </pc:sldMkLst>
        <pc:spChg chg="mod">
          <ac:chgData name="Wadekar, Rutwik" userId="S::1061737@pdsb.net::55e6a446-208c-4529-864d-3d7e7a9bcf1b" providerId="AD" clId="Web-{3D5437BE-E805-83E1-D3B3-553B5C770D03}" dt="2023-12-05T19:44:08.121" v="232" actId="1076"/>
          <ac:spMkLst>
            <pc:docMk/>
            <pc:sldMk cId="2103102290" sldId="287"/>
            <ac:spMk id="10" creationId="{7B0A1FC5-D014-E573-A41B-9A686BCC36DA}"/>
          </ac:spMkLst>
        </pc:spChg>
        <pc:spChg chg="mod">
          <ac:chgData name="Wadekar, Rutwik" userId="S::1061737@pdsb.net::55e6a446-208c-4529-864d-3d7e7a9bcf1b" providerId="AD" clId="Web-{3D5437BE-E805-83E1-D3B3-553B5C770D03}" dt="2023-12-05T19:20:31.007" v="8" actId="20577"/>
          <ac:spMkLst>
            <pc:docMk/>
            <pc:sldMk cId="2103102290" sldId="287"/>
            <ac:spMk id="21" creationId="{330670AE-C3B1-A319-5CB5-AE83A1104801}"/>
          </ac:spMkLst>
        </pc:spChg>
        <pc:spChg chg="add mod">
          <ac:chgData name="Wadekar, Rutwik" userId="S::1061737@pdsb.net::55e6a446-208c-4529-864d-3d7e7a9bcf1b" providerId="AD" clId="Web-{3D5437BE-E805-83E1-D3B3-553B5C770D03}" dt="2023-12-05T19:21:05.695" v="20" actId="14100"/>
          <ac:spMkLst>
            <pc:docMk/>
            <pc:sldMk cId="2103102290" sldId="287"/>
            <ac:spMk id="23" creationId="{7587BC40-1C84-99D1-AF4B-3E2AC840C4E2}"/>
          </ac:spMkLst>
        </pc:spChg>
        <pc:spChg chg="add mod">
          <ac:chgData name="Wadekar, Rutwik" userId="S::1061737@pdsb.net::55e6a446-208c-4529-864d-3d7e7a9bcf1b" providerId="AD" clId="Web-{3D5437BE-E805-83E1-D3B3-553B5C770D03}" dt="2023-12-05T19:22:24.477" v="35" actId="20577"/>
          <ac:spMkLst>
            <pc:docMk/>
            <pc:sldMk cId="2103102290" sldId="287"/>
            <ac:spMk id="25" creationId="{4F1D6FD7-8E31-6123-5D8D-FD0283769647}"/>
          </ac:spMkLst>
        </pc:spChg>
        <pc:spChg chg="add del">
          <ac:chgData name="Wadekar, Rutwik" userId="S::1061737@pdsb.net::55e6a446-208c-4529-864d-3d7e7a9bcf1b" providerId="AD" clId="Web-{3D5437BE-E805-83E1-D3B3-553B5C770D03}" dt="2023-12-05T19:32:12.579" v="61"/>
          <ac:spMkLst>
            <pc:docMk/>
            <pc:sldMk cId="2103102290" sldId="287"/>
            <ac:spMk id="32" creationId="{EB4BF98F-E35E-FF14-1D3C-84C09A5170BD}"/>
          </ac:spMkLst>
        </pc:spChg>
        <pc:spChg chg="add mod">
          <ac:chgData name="Wadekar, Rutwik" userId="S::1061737@pdsb.net::55e6a446-208c-4529-864d-3d7e7a9bcf1b" providerId="AD" clId="Web-{3D5437BE-E805-83E1-D3B3-553B5C770D03}" dt="2023-12-05T19:32:46.361" v="79" actId="1076"/>
          <ac:spMkLst>
            <pc:docMk/>
            <pc:sldMk cId="2103102290" sldId="287"/>
            <ac:spMk id="33" creationId="{7F9EE3EA-E51C-EA42-49A3-2D328636C4B7}"/>
          </ac:spMkLst>
        </pc:spChg>
        <pc:spChg chg="add mod">
          <ac:chgData name="Wadekar, Rutwik" userId="S::1061737@pdsb.net::55e6a446-208c-4529-864d-3d7e7a9bcf1b" providerId="AD" clId="Web-{3D5437BE-E805-83E1-D3B3-553B5C770D03}" dt="2023-12-05T19:35:58.426" v="95" actId="1076"/>
          <ac:spMkLst>
            <pc:docMk/>
            <pc:sldMk cId="2103102290" sldId="287"/>
            <ac:spMk id="34" creationId="{04D4D337-2EE0-2BAC-D26C-25BFC295A175}"/>
          </ac:spMkLst>
        </pc:spChg>
        <pc:spChg chg="add mod">
          <ac:chgData name="Wadekar, Rutwik" userId="S::1061737@pdsb.net::55e6a446-208c-4529-864d-3d7e7a9bcf1b" providerId="AD" clId="Web-{3D5437BE-E805-83E1-D3B3-553B5C770D03}" dt="2023-12-05T19:36:02.005" v="96" actId="1076"/>
          <ac:spMkLst>
            <pc:docMk/>
            <pc:sldMk cId="2103102290" sldId="287"/>
            <ac:spMk id="35" creationId="{29376EB9-E7D6-8D9C-08A6-0D81988E9280}"/>
          </ac:spMkLst>
        </pc:spChg>
        <pc:spChg chg="add mod">
          <ac:chgData name="Wadekar, Rutwik" userId="S::1061737@pdsb.net::55e6a446-208c-4529-864d-3d7e7a9bcf1b" providerId="AD" clId="Web-{3D5437BE-E805-83E1-D3B3-553B5C770D03}" dt="2023-12-05T19:36:09.927" v="97" actId="1076"/>
          <ac:spMkLst>
            <pc:docMk/>
            <pc:sldMk cId="2103102290" sldId="287"/>
            <ac:spMk id="36" creationId="{92A56FE3-31BC-3B7D-7594-2D690A167EAF}"/>
          </ac:spMkLst>
        </pc:spChg>
        <pc:spChg chg="add mod">
          <ac:chgData name="Wadekar, Rutwik" userId="S::1061737@pdsb.net::55e6a446-208c-4529-864d-3d7e7a9bcf1b" providerId="AD" clId="Web-{3D5437BE-E805-83E1-D3B3-553B5C770D03}" dt="2023-12-05T19:37:10.443" v="106" actId="1076"/>
          <ac:spMkLst>
            <pc:docMk/>
            <pc:sldMk cId="2103102290" sldId="287"/>
            <ac:spMk id="37" creationId="{D5174FA8-3ECE-15A7-FFC5-451958CEEA8C}"/>
          </ac:spMkLst>
        </pc:spChg>
        <pc:spChg chg="add mod">
          <ac:chgData name="Wadekar, Rutwik" userId="S::1061737@pdsb.net::55e6a446-208c-4529-864d-3d7e7a9bcf1b" providerId="AD" clId="Web-{3D5437BE-E805-83E1-D3B3-553B5C770D03}" dt="2023-12-05T19:37:57.038" v="142" actId="20577"/>
          <ac:spMkLst>
            <pc:docMk/>
            <pc:sldMk cId="2103102290" sldId="287"/>
            <ac:spMk id="38" creationId="{B359EBFB-1555-D736-644B-9751E6FDC1D3}"/>
          </ac:spMkLst>
        </pc:spChg>
        <pc:spChg chg="add mod">
          <ac:chgData name="Wadekar, Rutwik" userId="S::1061737@pdsb.net::55e6a446-208c-4529-864d-3d7e7a9bcf1b" providerId="AD" clId="Web-{3D5437BE-E805-83E1-D3B3-553B5C770D03}" dt="2023-12-05T19:38:50.226" v="160" actId="1076"/>
          <ac:spMkLst>
            <pc:docMk/>
            <pc:sldMk cId="2103102290" sldId="287"/>
            <ac:spMk id="39" creationId="{8108A77A-2A54-BF54-0E22-A18FA8E2467E}"/>
          </ac:spMkLst>
        </pc:spChg>
        <pc:spChg chg="add mod">
          <ac:chgData name="Wadekar, Rutwik" userId="S::1061737@pdsb.net::55e6a446-208c-4529-864d-3d7e7a9bcf1b" providerId="AD" clId="Web-{3D5437BE-E805-83E1-D3B3-553B5C770D03}" dt="2023-12-05T19:39:13.086" v="169" actId="20577"/>
          <ac:spMkLst>
            <pc:docMk/>
            <pc:sldMk cId="2103102290" sldId="287"/>
            <ac:spMk id="41" creationId="{0716461C-7849-2D57-9E0A-6A04846DAF86}"/>
          </ac:spMkLst>
        </pc:spChg>
        <pc:spChg chg="add mod">
          <ac:chgData name="Wadekar, Rutwik" userId="S::1061737@pdsb.net::55e6a446-208c-4529-864d-3d7e7a9bcf1b" providerId="AD" clId="Web-{3D5437BE-E805-83E1-D3B3-553B5C770D03}" dt="2023-12-05T19:39:37.539" v="181" actId="1076"/>
          <ac:spMkLst>
            <pc:docMk/>
            <pc:sldMk cId="2103102290" sldId="287"/>
            <ac:spMk id="43" creationId="{F197201E-49A6-9706-6120-519001A72A51}"/>
          </ac:spMkLst>
        </pc:spChg>
        <pc:spChg chg="add mod">
          <ac:chgData name="Wadekar, Rutwik" userId="S::1061737@pdsb.net::55e6a446-208c-4529-864d-3d7e7a9bcf1b" providerId="AD" clId="Web-{3D5437BE-E805-83E1-D3B3-553B5C770D03}" dt="2023-12-05T19:39:56.071" v="188" actId="20577"/>
          <ac:spMkLst>
            <pc:docMk/>
            <pc:sldMk cId="2103102290" sldId="287"/>
            <ac:spMk id="45" creationId="{1E4D0459-50DA-E6CF-A54F-063375984243}"/>
          </ac:spMkLst>
        </pc:spChg>
        <pc:spChg chg="add mod">
          <ac:chgData name="Wadekar, Rutwik" userId="S::1061737@pdsb.net::55e6a446-208c-4529-864d-3d7e7a9bcf1b" providerId="AD" clId="Web-{3D5437BE-E805-83E1-D3B3-553B5C770D03}" dt="2023-12-05T19:45:23.154" v="247" actId="20577"/>
          <ac:spMkLst>
            <pc:docMk/>
            <pc:sldMk cId="2103102290" sldId="287"/>
            <ac:spMk id="47" creationId="{E5F33546-EFC1-CBBC-D1D5-2F7912F3D794}"/>
          </ac:spMkLst>
        </pc:spChg>
        <pc:picChg chg="add mod">
          <ac:chgData name="Wadekar, Rutwik" userId="S::1061737@pdsb.net::55e6a446-208c-4529-864d-3d7e7a9bcf1b" providerId="AD" clId="Web-{3D5437BE-E805-83E1-D3B3-553B5C770D03}" dt="2023-12-05T19:20:44.507" v="12" actId="1076"/>
          <ac:picMkLst>
            <pc:docMk/>
            <pc:sldMk cId="2103102290" sldId="287"/>
            <ac:picMk id="22" creationId="{1CB923E1-6861-8644-19B2-74CB08FDED94}"/>
          </ac:picMkLst>
        </pc:picChg>
        <pc:picChg chg="add mod">
          <ac:chgData name="Wadekar, Rutwik" userId="S::1061737@pdsb.net::55e6a446-208c-4529-864d-3d7e7a9bcf1b" providerId="AD" clId="Web-{3D5437BE-E805-83E1-D3B3-553B5C770D03}" dt="2023-12-05T19:22:05.742" v="25" actId="1076"/>
          <ac:picMkLst>
            <pc:docMk/>
            <pc:sldMk cId="2103102290" sldId="287"/>
            <ac:picMk id="24" creationId="{8F302FCA-528E-BFF6-272F-3366BDEB348F}"/>
          </ac:picMkLst>
        </pc:picChg>
        <pc:picChg chg="add mod">
          <ac:chgData name="Wadekar, Rutwik" userId="S::1061737@pdsb.net::55e6a446-208c-4529-864d-3d7e7a9bcf1b" providerId="AD" clId="Web-{3D5437BE-E805-83E1-D3B3-553B5C770D03}" dt="2023-12-05T19:22:51.462" v="39" actId="1076"/>
          <ac:picMkLst>
            <pc:docMk/>
            <pc:sldMk cId="2103102290" sldId="287"/>
            <ac:picMk id="27" creationId="{EB5CEF5C-421D-D033-05AC-8CC4D9D48761}"/>
          </ac:picMkLst>
        </pc:picChg>
        <pc:picChg chg="add mod">
          <ac:chgData name="Wadekar, Rutwik" userId="S::1061737@pdsb.net::55e6a446-208c-4529-864d-3d7e7a9bcf1b" providerId="AD" clId="Web-{3D5437BE-E805-83E1-D3B3-553B5C770D03}" dt="2023-12-05T19:23:26.806" v="44" actId="1076"/>
          <ac:picMkLst>
            <pc:docMk/>
            <pc:sldMk cId="2103102290" sldId="287"/>
            <ac:picMk id="28" creationId="{86152D2E-B216-CB97-C00E-B3C12B6066AB}"/>
          </ac:picMkLst>
        </pc:picChg>
        <pc:picChg chg="add mod">
          <ac:chgData name="Wadekar, Rutwik" userId="S::1061737@pdsb.net::55e6a446-208c-4529-864d-3d7e7a9bcf1b" providerId="AD" clId="Web-{3D5437BE-E805-83E1-D3B3-553B5C770D03}" dt="2023-12-05T19:23:47.525" v="48" actId="14100"/>
          <ac:picMkLst>
            <pc:docMk/>
            <pc:sldMk cId="2103102290" sldId="287"/>
            <ac:picMk id="29" creationId="{6D945689-201A-A76F-568E-7C5A587759E7}"/>
          </ac:picMkLst>
        </pc:picChg>
        <pc:picChg chg="add mod">
          <ac:chgData name="Wadekar, Rutwik" userId="S::1061737@pdsb.net::55e6a446-208c-4529-864d-3d7e7a9bcf1b" providerId="AD" clId="Web-{3D5437BE-E805-83E1-D3B3-553B5C770D03}" dt="2023-12-05T19:31:48.251" v="52" actId="14100"/>
          <ac:picMkLst>
            <pc:docMk/>
            <pc:sldMk cId="2103102290" sldId="287"/>
            <ac:picMk id="30" creationId="{AB0D878E-5F0F-FBDA-4B0A-D91D1796A3CB}"/>
          </ac:picMkLst>
        </pc:picChg>
        <pc:picChg chg="add mod">
          <ac:chgData name="Wadekar, Rutwik" userId="S::1061737@pdsb.net::55e6a446-208c-4529-864d-3d7e7a9bcf1b" providerId="AD" clId="Web-{3D5437BE-E805-83E1-D3B3-553B5C770D03}" dt="2023-12-05T19:32:52.627" v="81" actId="1076"/>
          <ac:picMkLst>
            <pc:docMk/>
            <pc:sldMk cId="2103102290" sldId="287"/>
            <ac:picMk id="31" creationId="{5D8AB345-B533-43E2-8377-9E63B25A042D}"/>
          </ac:picMkLst>
        </pc:picChg>
        <pc:picChg chg="add mod">
          <ac:chgData name="Wadekar, Rutwik" userId="S::1061737@pdsb.net::55e6a446-208c-4529-864d-3d7e7a9bcf1b" providerId="AD" clId="Web-{3D5437BE-E805-83E1-D3B3-553B5C770D03}" dt="2023-12-05T19:39:02.726" v="164" actId="1076"/>
          <ac:picMkLst>
            <pc:docMk/>
            <pc:sldMk cId="2103102290" sldId="287"/>
            <ac:picMk id="40" creationId="{91A223B3-36B3-EF78-E60D-310951E9638A}"/>
          </ac:picMkLst>
        </pc:picChg>
        <pc:picChg chg="add mod">
          <ac:chgData name="Wadekar, Rutwik" userId="S::1061737@pdsb.net::55e6a446-208c-4529-864d-3d7e7a9bcf1b" providerId="AD" clId="Web-{3D5437BE-E805-83E1-D3B3-553B5C770D03}" dt="2023-12-05T19:39:34.883" v="180" actId="14100"/>
          <ac:picMkLst>
            <pc:docMk/>
            <pc:sldMk cId="2103102290" sldId="287"/>
            <ac:picMk id="42" creationId="{05CF5772-3CD0-F6D8-5EBE-397A6A652FCB}"/>
          </ac:picMkLst>
        </pc:picChg>
        <pc:picChg chg="add mod">
          <ac:chgData name="Wadekar, Rutwik" userId="S::1061737@pdsb.net::55e6a446-208c-4529-864d-3d7e7a9bcf1b" providerId="AD" clId="Web-{3D5437BE-E805-83E1-D3B3-553B5C770D03}" dt="2023-12-05T19:39:47.242" v="183" actId="1076"/>
          <ac:picMkLst>
            <pc:docMk/>
            <pc:sldMk cId="2103102290" sldId="287"/>
            <ac:picMk id="44" creationId="{53D5B621-AB4A-A1DE-B750-54D775F27E3F}"/>
          </ac:picMkLst>
        </pc:picChg>
        <pc:picChg chg="add mod">
          <ac:chgData name="Wadekar, Rutwik" userId="S::1061737@pdsb.net::55e6a446-208c-4529-864d-3d7e7a9bcf1b" providerId="AD" clId="Web-{3D5437BE-E805-83E1-D3B3-553B5C770D03}" dt="2023-12-05T19:44:00.934" v="229" actId="1076"/>
          <ac:picMkLst>
            <pc:docMk/>
            <pc:sldMk cId="2103102290" sldId="287"/>
            <ac:picMk id="46" creationId="{0788E657-7F7F-B302-BF9A-C58F9945AE8B}"/>
          </ac:picMkLst>
        </pc:picChg>
      </pc:sldChg>
      <pc:sldChg chg="addSp delSp modSp add replId">
        <pc:chgData name="Wadekar, Rutwik" userId="S::1061737@pdsb.net::55e6a446-208c-4529-864d-3d7e7a9bcf1b" providerId="AD" clId="Web-{3D5437BE-E805-83E1-D3B3-553B5C770D03}" dt="2023-12-05T19:47:13.171" v="268" actId="20577"/>
        <pc:sldMkLst>
          <pc:docMk/>
          <pc:sldMk cId="2523893170" sldId="288"/>
        </pc:sldMkLst>
        <pc:spChg chg="add mod">
          <ac:chgData name="Wadekar, Rutwik" userId="S::1061737@pdsb.net::55e6a446-208c-4529-864d-3d7e7a9bcf1b" providerId="AD" clId="Web-{3D5437BE-E805-83E1-D3B3-553B5C770D03}" dt="2023-12-05T19:40:48.978" v="192" actId="14100"/>
          <ac:spMkLst>
            <pc:docMk/>
            <pc:sldMk cId="2523893170" sldId="288"/>
            <ac:spMk id="26" creationId="{C3F213FB-3990-1853-EF1D-0655210C525C}"/>
          </ac:spMkLst>
        </pc:spChg>
        <pc:spChg chg="add mod">
          <ac:chgData name="Wadekar, Rutwik" userId="S::1061737@pdsb.net::55e6a446-208c-4529-864d-3d7e7a9bcf1b" providerId="AD" clId="Web-{3D5437BE-E805-83E1-D3B3-553B5C770D03}" dt="2023-12-05T19:41:19.947" v="202" actId="14100"/>
          <ac:spMkLst>
            <pc:docMk/>
            <pc:sldMk cId="2523893170" sldId="288"/>
            <ac:spMk id="32" creationId="{1961CBFF-67C5-36E9-6EA9-6E41671266F5}"/>
          </ac:spMkLst>
        </pc:spChg>
        <pc:spChg chg="mod">
          <ac:chgData name="Wadekar, Rutwik" userId="S::1061737@pdsb.net::55e6a446-208c-4529-864d-3d7e7a9bcf1b" providerId="AD" clId="Web-{3D5437BE-E805-83E1-D3B3-553B5C770D03}" dt="2023-12-05T19:47:13.171" v="268" actId="20577"/>
          <ac:spMkLst>
            <pc:docMk/>
            <pc:sldMk cId="2523893170" sldId="288"/>
            <ac:spMk id="41" creationId="{0716461C-7849-2D57-9E0A-6A04846DAF86}"/>
          </ac:spMkLst>
        </pc:spChg>
        <pc:spChg chg="add del">
          <ac:chgData name="Wadekar, Rutwik" userId="S::1061737@pdsb.net::55e6a446-208c-4529-864d-3d7e7a9bcf1b" providerId="AD" clId="Web-{3D5437BE-E805-83E1-D3B3-553B5C770D03}" dt="2023-12-05T19:41:25.931" v="204"/>
          <ac:spMkLst>
            <pc:docMk/>
            <pc:sldMk cId="2523893170" sldId="288"/>
            <ac:spMk id="46" creationId="{A1352B85-6247-20D6-E036-5F211608933C}"/>
          </ac:spMkLst>
        </pc:spChg>
        <pc:spChg chg="add mod">
          <ac:chgData name="Wadekar, Rutwik" userId="S::1061737@pdsb.net::55e6a446-208c-4529-864d-3d7e7a9bcf1b" providerId="AD" clId="Web-{3D5437BE-E805-83E1-D3B3-553B5C770D03}" dt="2023-12-05T19:41:44.197" v="213" actId="1076"/>
          <ac:spMkLst>
            <pc:docMk/>
            <pc:sldMk cId="2523893170" sldId="288"/>
            <ac:spMk id="47" creationId="{F38302F4-06A5-6767-EBA2-D8D628408570}"/>
          </ac:spMkLst>
        </pc:spChg>
        <pc:spChg chg="add mod">
          <ac:chgData name="Wadekar, Rutwik" userId="S::1061737@pdsb.net::55e6a446-208c-4529-864d-3d7e7a9bcf1b" providerId="AD" clId="Web-{3D5437BE-E805-83E1-D3B3-553B5C770D03}" dt="2023-12-05T19:41:54.822" v="217" actId="20577"/>
          <ac:spMkLst>
            <pc:docMk/>
            <pc:sldMk cId="2523893170" sldId="288"/>
            <ac:spMk id="48" creationId="{107DAEEE-7273-2130-2CBE-672B1799D780}"/>
          </ac:spMkLst>
        </pc:spChg>
        <pc:spChg chg="add mod">
          <ac:chgData name="Wadekar, Rutwik" userId="S::1061737@pdsb.net::55e6a446-208c-4529-864d-3d7e7a9bcf1b" providerId="AD" clId="Web-{3D5437BE-E805-83E1-D3B3-553B5C770D03}" dt="2023-12-05T19:42:37.932" v="220" actId="1076"/>
          <ac:spMkLst>
            <pc:docMk/>
            <pc:sldMk cId="2523893170" sldId="288"/>
            <ac:spMk id="49" creationId="{C11C93CB-0B58-B700-1D5F-23C7F510299E}"/>
          </ac:spMkLst>
        </pc:spChg>
        <pc:picChg chg="mod">
          <ac:chgData name="Wadekar, Rutwik" userId="S::1061737@pdsb.net::55e6a446-208c-4529-864d-3d7e7a9bcf1b" providerId="AD" clId="Web-{3D5437BE-E805-83E1-D3B3-553B5C770D03}" dt="2023-12-05T19:40:59.884" v="196"/>
          <ac:picMkLst>
            <pc:docMk/>
            <pc:sldMk cId="2523893170" sldId="288"/>
            <ac:picMk id="28" creationId="{86152D2E-B216-CB97-C00E-B3C12B6066AB}"/>
          </ac:picMkLst>
        </pc:picChg>
      </pc:sldChg>
      <pc:sldChg chg="modSp add replId">
        <pc:chgData name="Wadekar, Rutwik" userId="S::1061737@pdsb.net::55e6a446-208c-4529-864d-3d7e7a9bcf1b" providerId="AD" clId="Web-{3D5437BE-E805-83E1-D3B3-553B5C770D03}" dt="2023-12-05T19:47:23.952" v="272" actId="20577"/>
        <pc:sldMkLst>
          <pc:docMk/>
          <pc:sldMk cId="678022543" sldId="289"/>
        </pc:sldMkLst>
        <pc:spChg chg="mod">
          <ac:chgData name="Wadekar, Rutwik" userId="S::1061737@pdsb.net::55e6a446-208c-4529-864d-3d7e7a9bcf1b" providerId="AD" clId="Web-{3D5437BE-E805-83E1-D3B3-553B5C770D03}" dt="2023-12-05T19:43:20.558" v="223" actId="14100"/>
          <ac:spMkLst>
            <pc:docMk/>
            <pc:sldMk cId="678022543" sldId="289"/>
            <ac:spMk id="34" creationId="{04D4D337-2EE0-2BAC-D26C-25BFC295A175}"/>
          </ac:spMkLst>
        </pc:spChg>
        <pc:spChg chg="mod">
          <ac:chgData name="Wadekar, Rutwik" userId="S::1061737@pdsb.net::55e6a446-208c-4529-864d-3d7e7a9bcf1b" providerId="AD" clId="Web-{3D5437BE-E805-83E1-D3B3-553B5C770D03}" dt="2023-12-05T19:43:14.917" v="222" actId="14100"/>
          <ac:spMkLst>
            <pc:docMk/>
            <pc:sldMk cId="678022543" sldId="289"/>
            <ac:spMk id="35" creationId="{29376EB9-E7D6-8D9C-08A6-0D81988E9280}"/>
          </ac:spMkLst>
        </pc:spChg>
        <pc:spChg chg="mod">
          <ac:chgData name="Wadekar, Rutwik" userId="S::1061737@pdsb.net::55e6a446-208c-4529-864d-3d7e7a9bcf1b" providerId="AD" clId="Web-{3D5437BE-E805-83E1-D3B3-553B5C770D03}" dt="2023-12-05T19:43:25.105" v="225" actId="20577"/>
          <ac:spMkLst>
            <pc:docMk/>
            <pc:sldMk cId="678022543" sldId="289"/>
            <ac:spMk id="36" creationId="{92A56FE3-31BC-3B7D-7594-2D690A167EAF}"/>
          </ac:spMkLst>
        </pc:spChg>
        <pc:spChg chg="mod">
          <ac:chgData name="Wadekar, Rutwik" userId="S::1061737@pdsb.net::55e6a446-208c-4529-864d-3d7e7a9bcf1b" providerId="AD" clId="Web-{3D5437BE-E805-83E1-D3B3-553B5C770D03}" dt="2023-12-05T19:47:23.952" v="272" actId="20577"/>
          <ac:spMkLst>
            <pc:docMk/>
            <pc:sldMk cId="678022543" sldId="289"/>
            <ac:spMk id="41" creationId="{0716461C-7849-2D57-9E0A-6A04846DAF86}"/>
          </ac:spMkLst>
        </pc:spChg>
      </pc:sldChg>
    </pc:docChg>
  </pc:docChgLst>
  <pc:docChgLst>
    <pc:chgData name="Wadekar, Rutwik" userId="S::1061737@pdsb.net::55e6a446-208c-4529-864d-3d7e7a9bcf1b" providerId="AD" clId="Web-{FBDCF75C-7ACF-F097-FB32-9EBE94D1BD25}"/>
    <pc:docChg chg="addSld modSld sldOrd">
      <pc:chgData name="Wadekar, Rutwik" userId="S::1061737@pdsb.net::55e6a446-208c-4529-864d-3d7e7a9bcf1b" providerId="AD" clId="Web-{FBDCF75C-7ACF-F097-FB32-9EBE94D1BD25}" dt="2023-12-07T22:44:40.352" v="245" actId="20577"/>
      <pc:docMkLst>
        <pc:docMk/>
      </pc:docMkLst>
      <pc:sldChg chg="modSp">
        <pc:chgData name="Wadekar, Rutwik" userId="S::1061737@pdsb.net::55e6a446-208c-4529-864d-3d7e7a9bcf1b" providerId="AD" clId="Web-{FBDCF75C-7ACF-F097-FB32-9EBE94D1BD25}" dt="2023-12-07T22:41:13.412" v="198" actId="20577"/>
        <pc:sldMkLst>
          <pc:docMk/>
          <pc:sldMk cId="3968115620" sldId="266"/>
        </pc:sldMkLst>
        <pc:spChg chg="mod">
          <ac:chgData name="Wadekar, Rutwik" userId="S::1061737@pdsb.net::55e6a446-208c-4529-864d-3d7e7a9bcf1b" providerId="AD" clId="Web-{FBDCF75C-7ACF-F097-FB32-9EBE94D1BD25}" dt="2023-12-07T22:41:13.412" v="198" actId="20577"/>
          <ac:spMkLst>
            <pc:docMk/>
            <pc:sldMk cId="3968115620" sldId="266"/>
            <ac:spMk id="12" creationId="{AC9CE5D7-9045-A6AC-BBB5-3C09336A034A}"/>
          </ac:spMkLst>
        </pc:spChg>
      </pc:sldChg>
      <pc:sldChg chg="addSp modSp">
        <pc:chgData name="Wadekar, Rutwik" userId="S::1061737@pdsb.net::55e6a446-208c-4529-864d-3d7e7a9bcf1b" providerId="AD" clId="Web-{FBDCF75C-7ACF-F097-FB32-9EBE94D1BD25}" dt="2023-12-07T22:42:21.835" v="234" actId="20577"/>
        <pc:sldMkLst>
          <pc:docMk/>
          <pc:sldMk cId="2680486088" sldId="285"/>
        </pc:sldMkLst>
        <pc:spChg chg="add mod">
          <ac:chgData name="Wadekar, Rutwik" userId="S::1061737@pdsb.net::55e6a446-208c-4529-864d-3d7e7a9bcf1b" providerId="AD" clId="Web-{FBDCF75C-7ACF-F097-FB32-9EBE94D1BD25}" dt="2023-12-07T22:42:21.835" v="234" actId="20577"/>
          <ac:spMkLst>
            <pc:docMk/>
            <pc:sldMk cId="2680486088" sldId="285"/>
            <ac:spMk id="2" creationId="{DBFD7880-F3A5-99E1-F0BC-822D819F8599}"/>
          </ac:spMkLst>
        </pc:spChg>
        <pc:spChg chg="mod">
          <ac:chgData name="Wadekar, Rutwik" userId="S::1061737@pdsb.net::55e6a446-208c-4529-864d-3d7e7a9bcf1b" providerId="AD" clId="Web-{FBDCF75C-7ACF-F097-FB32-9EBE94D1BD25}" dt="2023-12-07T22:41:25.631" v="202" actId="20577"/>
          <ac:spMkLst>
            <pc:docMk/>
            <pc:sldMk cId="2680486088" sldId="285"/>
            <ac:spMk id="5" creationId="{FFE62628-7510-742D-4CE4-6F3193E7A521}"/>
          </ac:spMkLst>
        </pc:spChg>
      </pc:sldChg>
      <pc:sldChg chg="addSp modSp">
        <pc:chgData name="Wadekar, Rutwik" userId="S::1061737@pdsb.net::55e6a446-208c-4529-864d-3d7e7a9bcf1b" providerId="AD" clId="Web-{FBDCF75C-7ACF-F097-FB32-9EBE94D1BD25}" dt="2023-12-07T22:43:49.149" v="238" actId="20577"/>
        <pc:sldMkLst>
          <pc:docMk/>
          <pc:sldMk cId="3722431493" sldId="286"/>
        </pc:sldMkLst>
        <pc:spChg chg="add mod">
          <ac:chgData name="Wadekar, Rutwik" userId="S::1061737@pdsb.net::55e6a446-208c-4529-864d-3d7e7a9bcf1b" providerId="AD" clId="Web-{FBDCF75C-7ACF-F097-FB32-9EBE94D1BD25}" dt="2023-12-07T22:42:46.101" v="236" actId="1076"/>
          <ac:spMkLst>
            <pc:docMk/>
            <pc:sldMk cId="3722431493" sldId="286"/>
            <ac:spMk id="10" creationId="{D38BF633-FC96-BD4F-8C3A-7A6AA1AFE3B3}"/>
          </ac:spMkLst>
        </pc:spChg>
        <pc:spChg chg="mod">
          <ac:chgData name="Wadekar, Rutwik" userId="S::1061737@pdsb.net::55e6a446-208c-4529-864d-3d7e7a9bcf1b" providerId="AD" clId="Web-{FBDCF75C-7ACF-F097-FB32-9EBE94D1BD25}" dt="2023-12-07T22:43:49.149" v="238" actId="20577"/>
          <ac:spMkLst>
            <pc:docMk/>
            <pc:sldMk cId="3722431493" sldId="286"/>
            <ac:spMk id="14" creationId="{0CB39207-7E00-7011-21E7-D74F60F78427}"/>
          </ac:spMkLst>
        </pc:spChg>
        <pc:spChg chg="mod">
          <ac:chgData name="Wadekar, Rutwik" userId="S::1061737@pdsb.net::55e6a446-208c-4529-864d-3d7e7a9bcf1b" providerId="AD" clId="Web-{FBDCF75C-7ACF-F097-FB32-9EBE94D1BD25}" dt="2023-12-07T22:27:38.870" v="13" actId="20577"/>
          <ac:spMkLst>
            <pc:docMk/>
            <pc:sldMk cId="3722431493" sldId="286"/>
            <ac:spMk id="19" creationId="{DC938677-B6D0-1B16-9D5E-84D6C2FEB0D8}"/>
          </ac:spMkLst>
        </pc:spChg>
        <pc:picChg chg="mod">
          <ac:chgData name="Wadekar, Rutwik" userId="S::1061737@pdsb.net::55e6a446-208c-4529-864d-3d7e7a9bcf1b" providerId="AD" clId="Web-{FBDCF75C-7ACF-F097-FB32-9EBE94D1BD25}" dt="2023-12-07T22:27:08.354" v="0" actId="688"/>
          <ac:picMkLst>
            <pc:docMk/>
            <pc:sldMk cId="3722431493" sldId="286"/>
            <ac:picMk id="1030" creationId="{4AD81B47-0EDF-BE74-25C8-8688D2EEB5C3}"/>
          </ac:picMkLst>
        </pc:picChg>
      </pc:sldChg>
      <pc:sldChg chg="modSp">
        <pc:chgData name="Wadekar, Rutwik" userId="S::1061737@pdsb.net::55e6a446-208c-4529-864d-3d7e7a9bcf1b" providerId="AD" clId="Web-{FBDCF75C-7ACF-F097-FB32-9EBE94D1BD25}" dt="2023-12-07T22:44:01.743" v="240" actId="20577"/>
        <pc:sldMkLst>
          <pc:docMk/>
          <pc:sldMk cId="2103102290" sldId="287"/>
        </pc:sldMkLst>
        <pc:spChg chg="mod">
          <ac:chgData name="Wadekar, Rutwik" userId="S::1061737@pdsb.net::55e6a446-208c-4529-864d-3d7e7a9bcf1b" providerId="AD" clId="Web-{FBDCF75C-7ACF-F097-FB32-9EBE94D1BD25}" dt="2023-12-07T22:44:01.743" v="240" actId="20577"/>
          <ac:spMkLst>
            <pc:docMk/>
            <pc:sldMk cId="2103102290" sldId="287"/>
            <ac:spMk id="14" creationId="{0CB39207-7E00-7011-21E7-D74F60F78427}"/>
          </ac:spMkLst>
        </pc:spChg>
        <pc:spChg chg="mod">
          <ac:chgData name="Wadekar, Rutwik" userId="S::1061737@pdsb.net::55e6a446-208c-4529-864d-3d7e7a9bcf1b" providerId="AD" clId="Web-{FBDCF75C-7ACF-F097-FB32-9EBE94D1BD25}" dt="2023-12-07T22:39:55.708" v="152" actId="20577"/>
          <ac:spMkLst>
            <pc:docMk/>
            <pc:sldMk cId="2103102290" sldId="287"/>
            <ac:spMk id="21" creationId="{330670AE-C3B1-A319-5CB5-AE83A1104801}"/>
          </ac:spMkLst>
        </pc:spChg>
        <pc:spChg chg="mod">
          <ac:chgData name="Wadekar, Rutwik" userId="S::1061737@pdsb.net::55e6a446-208c-4529-864d-3d7e7a9bcf1b" providerId="AD" clId="Web-{FBDCF75C-7ACF-F097-FB32-9EBE94D1BD25}" dt="2023-12-07T22:28:13.886" v="29" actId="1076"/>
          <ac:spMkLst>
            <pc:docMk/>
            <pc:sldMk cId="2103102290" sldId="287"/>
            <ac:spMk id="47" creationId="{E5F33546-EFC1-CBBC-D1D5-2F7912F3D794}"/>
          </ac:spMkLst>
        </pc:spChg>
      </pc:sldChg>
      <pc:sldChg chg="addSp delSp modSp">
        <pc:chgData name="Wadekar, Rutwik" userId="S::1061737@pdsb.net::55e6a446-208c-4529-864d-3d7e7a9bcf1b" providerId="AD" clId="Web-{FBDCF75C-7ACF-F097-FB32-9EBE94D1BD25}" dt="2023-12-07T22:44:40.352" v="245" actId="20577"/>
        <pc:sldMkLst>
          <pc:docMk/>
          <pc:sldMk cId="2523893170" sldId="288"/>
        </pc:sldMkLst>
        <pc:spChg chg="mod">
          <ac:chgData name="Wadekar, Rutwik" userId="S::1061737@pdsb.net::55e6a446-208c-4529-864d-3d7e7a9bcf1b" providerId="AD" clId="Web-{FBDCF75C-7ACF-F097-FB32-9EBE94D1BD25}" dt="2023-12-07T22:30:17.857" v="51" actId="1076"/>
          <ac:spMkLst>
            <pc:docMk/>
            <pc:sldMk cId="2523893170" sldId="288"/>
            <ac:spMk id="10" creationId="{7B0A1FC5-D014-E573-A41B-9A686BCC36DA}"/>
          </ac:spMkLst>
        </pc:spChg>
        <pc:spChg chg="mod">
          <ac:chgData name="Wadekar, Rutwik" userId="S::1061737@pdsb.net::55e6a446-208c-4529-864d-3d7e7a9bcf1b" providerId="AD" clId="Web-{FBDCF75C-7ACF-F097-FB32-9EBE94D1BD25}" dt="2023-12-07T22:44:40.352" v="245" actId="20577"/>
          <ac:spMkLst>
            <pc:docMk/>
            <pc:sldMk cId="2523893170" sldId="288"/>
            <ac:spMk id="14" creationId="{0CB39207-7E00-7011-21E7-D74F60F78427}"/>
          </ac:spMkLst>
        </pc:spChg>
        <pc:spChg chg="mod">
          <ac:chgData name="Wadekar, Rutwik" userId="S::1061737@pdsb.net::55e6a446-208c-4529-864d-3d7e7a9bcf1b" providerId="AD" clId="Web-{FBDCF75C-7ACF-F097-FB32-9EBE94D1BD25}" dt="2023-12-07T22:31:14.185" v="63" actId="20577"/>
          <ac:spMkLst>
            <pc:docMk/>
            <pc:sldMk cId="2523893170" sldId="288"/>
            <ac:spMk id="41" creationId="{0716461C-7849-2D57-9E0A-6A04846DAF86}"/>
          </ac:spMkLst>
        </pc:spChg>
        <pc:spChg chg="add mod">
          <ac:chgData name="Wadekar, Rutwik" userId="S::1061737@pdsb.net::55e6a446-208c-4529-864d-3d7e7a9bcf1b" providerId="AD" clId="Web-{FBDCF75C-7ACF-F097-FB32-9EBE94D1BD25}" dt="2023-12-07T22:30:21.622" v="52" actId="1076"/>
          <ac:spMkLst>
            <pc:docMk/>
            <pc:sldMk cId="2523893170" sldId="288"/>
            <ac:spMk id="52" creationId="{BF0E2523-7F23-ED28-13C1-13747385954B}"/>
          </ac:spMkLst>
        </pc:spChg>
        <pc:spChg chg="add del">
          <ac:chgData name="Wadekar, Rutwik" userId="S::1061737@pdsb.net::55e6a446-208c-4529-864d-3d7e7a9bcf1b" providerId="AD" clId="Web-{FBDCF75C-7ACF-F097-FB32-9EBE94D1BD25}" dt="2023-12-07T22:30:39.107" v="58"/>
          <ac:spMkLst>
            <pc:docMk/>
            <pc:sldMk cId="2523893170" sldId="288"/>
            <ac:spMk id="54" creationId="{F4C45EE5-3B07-6348-4C65-A39174222B10}"/>
          </ac:spMkLst>
        </pc:spChg>
        <pc:picChg chg="add">
          <ac:chgData name="Wadekar, Rutwik" userId="S::1061737@pdsb.net::55e6a446-208c-4529-864d-3d7e7a9bcf1b" providerId="AD" clId="Web-{FBDCF75C-7ACF-F097-FB32-9EBE94D1BD25}" dt="2023-12-07T22:28:57.074" v="31"/>
          <ac:picMkLst>
            <pc:docMk/>
            <pc:sldMk cId="2523893170" sldId="288"/>
            <ac:picMk id="50" creationId="{A2C5CFC4-1A0C-44A5-D9D8-77033DA65FBA}"/>
          </ac:picMkLst>
        </pc:picChg>
      </pc:sldChg>
      <pc:sldChg chg="addSp modSp">
        <pc:chgData name="Wadekar, Rutwik" userId="S::1061737@pdsb.net::55e6a446-208c-4529-864d-3d7e7a9bcf1b" providerId="AD" clId="Web-{FBDCF75C-7ACF-F097-FB32-9EBE94D1BD25}" dt="2023-12-07T22:44:33.196" v="244" actId="20577"/>
        <pc:sldMkLst>
          <pc:docMk/>
          <pc:sldMk cId="678022543" sldId="289"/>
        </pc:sldMkLst>
        <pc:spChg chg="mod">
          <ac:chgData name="Wadekar, Rutwik" userId="S::1061737@pdsb.net::55e6a446-208c-4529-864d-3d7e7a9bcf1b" providerId="AD" clId="Web-{FBDCF75C-7ACF-F097-FB32-9EBE94D1BD25}" dt="2023-12-07T22:44:33.196" v="244" actId="20577"/>
          <ac:spMkLst>
            <pc:docMk/>
            <pc:sldMk cId="678022543" sldId="289"/>
            <ac:spMk id="14" creationId="{0CB39207-7E00-7011-21E7-D74F60F78427}"/>
          </ac:spMkLst>
        </pc:spChg>
        <pc:spChg chg="mod">
          <ac:chgData name="Wadekar, Rutwik" userId="S::1061737@pdsb.net::55e6a446-208c-4529-864d-3d7e7a9bcf1b" providerId="AD" clId="Web-{FBDCF75C-7ACF-F097-FB32-9EBE94D1BD25}" dt="2023-12-07T22:29:25.356" v="32" actId="1076"/>
          <ac:spMkLst>
            <pc:docMk/>
            <pc:sldMk cId="678022543" sldId="289"/>
            <ac:spMk id="33" creationId="{7F9EE3EA-E51C-EA42-49A3-2D328636C4B7}"/>
          </ac:spMkLst>
        </pc:spChg>
        <pc:spChg chg="mod">
          <ac:chgData name="Wadekar, Rutwik" userId="S::1061737@pdsb.net::55e6a446-208c-4529-864d-3d7e7a9bcf1b" providerId="AD" clId="Web-{FBDCF75C-7ACF-F097-FB32-9EBE94D1BD25}" dt="2023-12-07T22:27:58.542" v="20" actId="20577"/>
          <ac:spMkLst>
            <pc:docMk/>
            <pc:sldMk cId="678022543" sldId="289"/>
            <ac:spMk id="41" creationId="{0716461C-7849-2D57-9E0A-6A04846DAF86}"/>
          </ac:spMkLst>
        </pc:spChg>
        <pc:spChg chg="add mod">
          <ac:chgData name="Wadekar, Rutwik" userId="S::1061737@pdsb.net::55e6a446-208c-4529-864d-3d7e7a9bcf1b" providerId="AD" clId="Web-{FBDCF75C-7ACF-F097-FB32-9EBE94D1BD25}" dt="2023-12-07T22:29:48.184" v="41" actId="1076"/>
          <ac:spMkLst>
            <pc:docMk/>
            <pc:sldMk cId="678022543" sldId="289"/>
            <ac:spMk id="46" creationId="{6E7B8921-7B1D-60A8-A4BE-AEF555DEAAC0}"/>
          </ac:spMkLst>
        </pc:spChg>
        <pc:picChg chg="add">
          <ac:chgData name="Wadekar, Rutwik" userId="S::1061737@pdsb.net::55e6a446-208c-4529-864d-3d7e7a9bcf1b" providerId="AD" clId="Web-{FBDCF75C-7ACF-F097-FB32-9EBE94D1BD25}" dt="2023-12-07T22:28:47.699" v="30"/>
          <ac:picMkLst>
            <pc:docMk/>
            <pc:sldMk cId="678022543" sldId="289"/>
            <ac:picMk id="32" creationId="{D9F73A6E-4F39-654E-AB98-C20062665129}"/>
          </ac:picMkLst>
        </pc:picChg>
      </pc:sldChg>
      <pc:sldChg chg="delSp modSp add replId">
        <pc:chgData name="Wadekar, Rutwik" userId="S::1061737@pdsb.net::55e6a446-208c-4529-864d-3d7e7a9bcf1b" providerId="AD" clId="Web-{FBDCF75C-7ACF-F097-FB32-9EBE94D1BD25}" dt="2023-12-07T22:44:11.430" v="241" actId="20577"/>
        <pc:sldMkLst>
          <pc:docMk/>
          <pc:sldMk cId="2401392142" sldId="290"/>
        </pc:sldMkLst>
        <pc:spChg chg="mod">
          <ac:chgData name="Wadekar, Rutwik" userId="S::1061737@pdsb.net::55e6a446-208c-4529-864d-3d7e7a9bcf1b" providerId="AD" clId="Web-{FBDCF75C-7ACF-F097-FB32-9EBE94D1BD25}" dt="2023-12-07T22:44:11.430" v="241" actId="20577"/>
          <ac:spMkLst>
            <pc:docMk/>
            <pc:sldMk cId="2401392142" sldId="290"/>
            <ac:spMk id="14" creationId="{0CB39207-7E00-7011-21E7-D74F60F78427}"/>
          </ac:spMkLst>
        </pc:spChg>
        <pc:spChg chg="mod">
          <ac:chgData name="Wadekar, Rutwik" userId="S::1061737@pdsb.net::55e6a446-208c-4529-864d-3d7e7a9bcf1b" providerId="AD" clId="Web-{FBDCF75C-7ACF-F097-FB32-9EBE94D1BD25}" dt="2023-12-07T22:40:22.396" v="167" actId="20577"/>
          <ac:spMkLst>
            <pc:docMk/>
            <pc:sldMk cId="2401392142" sldId="290"/>
            <ac:spMk id="21" creationId="{330670AE-C3B1-A319-5CB5-AE83A1104801}"/>
          </ac:spMkLst>
        </pc:spChg>
        <pc:spChg chg="del">
          <ac:chgData name="Wadekar, Rutwik" userId="S::1061737@pdsb.net::55e6a446-208c-4529-864d-3d7e7a9bcf1b" providerId="AD" clId="Web-{FBDCF75C-7ACF-F097-FB32-9EBE94D1BD25}" dt="2023-12-07T22:32:12.374" v="75"/>
          <ac:spMkLst>
            <pc:docMk/>
            <pc:sldMk cId="2401392142" sldId="290"/>
            <ac:spMk id="23" creationId="{7587BC40-1C84-99D1-AF4B-3E2AC840C4E2}"/>
          </ac:spMkLst>
        </pc:spChg>
        <pc:spChg chg="del">
          <ac:chgData name="Wadekar, Rutwik" userId="S::1061737@pdsb.net::55e6a446-208c-4529-864d-3d7e7a9bcf1b" providerId="AD" clId="Web-{FBDCF75C-7ACF-F097-FB32-9EBE94D1BD25}" dt="2023-12-07T22:32:16.296" v="77"/>
          <ac:spMkLst>
            <pc:docMk/>
            <pc:sldMk cId="2401392142" sldId="290"/>
            <ac:spMk id="25" creationId="{4F1D6FD7-8E31-6123-5D8D-FD0283769647}"/>
          </ac:spMkLst>
        </pc:spChg>
        <pc:spChg chg="del">
          <ac:chgData name="Wadekar, Rutwik" userId="S::1061737@pdsb.net::55e6a446-208c-4529-864d-3d7e7a9bcf1b" providerId="AD" clId="Web-{FBDCF75C-7ACF-F097-FB32-9EBE94D1BD25}" dt="2023-12-07T22:32:20.702" v="79"/>
          <ac:spMkLst>
            <pc:docMk/>
            <pc:sldMk cId="2401392142" sldId="290"/>
            <ac:spMk id="33" creationId="{7F9EE3EA-E51C-EA42-49A3-2D328636C4B7}"/>
          </ac:spMkLst>
        </pc:spChg>
        <pc:spChg chg="del">
          <ac:chgData name="Wadekar, Rutwik" userId="S::1061737@pdsb.net::55e6a446-208c-4529-864d-3d7e7a9bcf1b" providerId="AD" clId="Web-{FBDCF75C-7ACF-F097-FB32-9EBE94D1BD25}" dt="2023-12-07T22:32:24.671" v="80"/>
          <ac:spMkLst>
            <pc:docMk/>
            <pc:sldMk cId="2401392142" sldId="290"/>
            <ac:spMk id="34" creationId="{04D4D337-2EE0-2BAC-D26C-25BFC295A175}"/>
          </ac:spMkLst>
        </pc:spChg>
        <pc:spChg chg="del">
          <ac:chgData name="Wadekar, Rutwik" userId="S::1061737@pdsb.net::55e6a446-208c-4529-864d-3d7e7a9bcf1b" providerId="AD" clId="Web-{FBDCF75C-7ACF-F097-FB32-9EBE94D1BD25}" dt="2023-12-07T22:32:26.952" v="81"/>
          <ac:spMkLst>
            <pc:docMk/>
            <pc:sldMk cId="2401392142" sldId="290"/>
            <ac:spMk id="35" creationId="{29376EB9-E7D6-8D9C-08A6-0D81988E9280}"/>
          </ac:spMkLst>
        </pc:spChg>
        <pc:spChg chg="del">
          <ac:chgData name="Wadekar, Rutwik" userId="S::1061737@pdsb.net::55e6a446-208c-4529-864d-3d7e7a9bcf1b" providerId="AD" clId="Web-{FBDCF75C-7ACF-F097-FB32-9EBE94D1BD25}" dt="2023-12-07T22:32:32.061" v="82"/>
          <ac:spMkLst>
            <pc:docMk/>
            <pc:sldMk cId="2401392142" sldId="290"/>
            <ac:spMk id="36" creationId="{92A56FE3-31BC-3B7D-7594-2D690A167EAF}"/>
          </ac:spMkLst>
        </pc:spChg>
        <pc:spChg chg="mod">
          <ac:chgData name="Wadekar, Rutwik" userId="S::1061737@pdsb.net::55e6a446-208c-4529-864d-3d7e7a9bcf1b" providerId="AD" clId="Web-{FBDCF75C-7ACF-F097-FB32-9EBE94D1BD25}" dt="2023-12-07T22:40:14.536" v="163" actId="14100"/>
          <ac:spMkLst>
            <pc:docMk/>
            <pc:sldMk cId="2401392142" sldId="290"/>
            <ac:spMk id="47" creationId="{E5F33546-EFC1-CBBC-D1D5-2F7912F3D794}"/>
          </ac:spMkLst>
        </pc:spChg>
        <pc:picChg chg="del">
          <ac:chgData name="Wadekar, Rutwik" userId="S::1061737@pdsb.net::55e6a446-208c-4529-864d-3d7e7a9bcf1b" providerId="AD" clId="Web-{FBDCF75C-7ACF-F097-FB32-9EBE94D1BD25}" dt="2023-12-07T22:32:09.655" v="74"/>
          <ac:picMkLst>
            <pc:docMk/>
            <pc:sldMk cId="2401392142" sldId="290"/>
            <ac:picMk id="22" creationId="{1CB923E1-6861-8644-19B2-74CB08FDED94}"/>
          </ac:picMkLst>
        </pc:picChg>
        <pc:picChg chg="del">
          <ac:chgData name="Wadekar, Rutwik" userId="S::1061737@pdsb.net::55e6a446-208c-4529-864d-3d7e7a9bcf1b" providerId="AD" clId="Web-{FBDCF75C-7ACF-F097-FB32-9EBE94D1BD25}" dt="2023-12-07T22:32:14.077" v="76"/>
          <ac:picMkLst>
            <pc:docMk/>
            <pc:sldMk cId="2401392142" sldId="290"/>
            <ac:picMk id="24" creationId="{8F302FCA-528E-BFF6-272F-3366BDEB348F}"/>
          </ac:picMkLst>
        </pc:picChg>
        <pc:picChg chg="del">
          <ac:chgData name="Wadekar, Rutwik" userId="S::1061737@pdsb.net::55e6a446-208c-4529-864d-3d7e7a9bcf1b" providerId="AD" clId="Web-{FBDCF75C-7ACF-F097-FB32-9EBE94D1BD25}" dt="2023-12-07T22:32:18.171" v="78"/>
          <ac:picMkLst>
            <pc:docMk/>
            <pc:sldMk cId="2401392142" sldId="290"/>
            <ac:picMk id="31" creationId="{5D8AB345-B533-43E2-8377-9E63B25A042D}"/>
          </ac:picMkLst>
        </pc:picChg>
        <pc:picChg chg="mod">
          <ac:chgData name="Wadekar, Rutwik" userId="S::1061737@pdsb.net::55e6a446-208c-4529-864d-3d7e7a9bcf1b" providerId="AD" clId="Web-{FBDCF75C-7ACF-F097-FB32-9EBE94D1BD25}" dt="2023-12-07T22:32:34.983" v="83" actId="1076"/>
          <ac:picMkLst>
            <pc:docMk/>
            <pc:sldMk cId="2401392142" sldId="290"/>
            <ac:picMk id="46" creationId="{0788E657-7F7F-B302-BF9A-C58F9945AE8B}"/>
          </ac:picMkLst>
        </pc:picChg>
      </pc:sldChg>
      <pc:sldChg chg="addSp modSp add mod ord replId modShow">
        <pc:chgData name="Wadekar, Rutwik" userId="S::1061737@pdsb.net::55e6a446-208c-4529-864d-3d7e7a9bcf1b" providerId="AD" clId="Web-{FBDCF75C-7ACF-F097-FB32-9EBE94D1BD25}" dt="2023-12-07T22:44:23.836" v="242" actId="20577"/>
        <pc:sldMkLst>
          <pc:docMk/>
          <pc:sldMk cId="3425721435" sldId="291"/>
        </pc:sldMkLst>
        <pc:spChg chg="add mod">
          <ac:chgData name="Wadekar, Rutwik" userId="S::1061737@pdsb.net::55e6a446-208c-4529-864d-3d7e7a9bcf1b" providerId="AD" clId="Web-{FBDCF75C-7ACF-F097-FB32-9EBE94D1BD25}" dt="2023-12-07T22:39:31.989" v="142" actId="20577"/>
          <ac:spMkLst>
            <pc:docMk/>
            <pc:sldMk cId="3425721435" sldId="291"/>
            <ac:spMk id="5" creationId="{BDD190A4-0E06-8F2C-E5C6-E432BE0ED6D3}"/>
          </ac:spMkLst>
        </pc:spChg>
        <pc:spChg chg="mod">
          <ac:chgData name="Wadekar, Rutwik" userId="S::1061737@pdsb.net::55e6a446-208c-4529-864d-3d7e7a9bcf1b" providerId="AD" clId="Web-{FBDCF75C-7ACF-F097-FB32-9EBE94D1BD25}" dt="2023-12-07T22:44:23.836" v="242" actId="20577"/>
          <ac:spMkLst>
            <pc:docMk/>
            <pc:sldMk cId="3425721435" sldId="291"/>
            <ac:spMk id="14" creationId="{0CB39207-7E00-7011-21E7-D74F60F78427}"/>
          </ac:spMkLst>
        </pc:spChg>
      </pc:sldChg>
    </pc:docChg>
  </pc:docChgLst>
  <pc:docChgLst>
    <pc:chgData name="Wadekar, Rutwik" userId="55e6a446-208c-4529-864d-3d7e7a9bcf1b" providerId="ADAL" clId="{B02D3E6E-B691-4D9E-B82C-7B9298E42D3F}"/>
    <pc:docChg chg="undo redo custSel addSld delSld modSld sldOrd">
      <pc:chgData name="Wadekar, Rutwik" userId="55e6a446-208c-4529-864d-3d7e7a9bcf1b" providerId="ADAL" clId="{B02D3E6E-B691-4D9E-B82C-7B9298E42D3F}" dt="2023-12-07T23:38:53.191" v="3403" actId="571"/>
      <pc:docMkLst>
        <pc:docMk/>
      </pc:docMkLst>
      <pc:sldChg chg="addSp modSp mod">
        <pc:chgData name="Wadekar, Rutwik" userId="55e6a446-208c-4529-864d-3d7e7a9bcf1b" providerId="ADAL" clId="{B02D3E6E-B691-4D9E-B82C-7B9298E42D3F}" dt="2023-11-30T22:42:27.134" v="132" actId="1076"/>
        <pc:sldMkLst>
          <pc:docMk/>
          <pc:sldMk cId="2376413563" sldId="257"/>
        </pc:sldMkLst>
        <pc:spChg chg="add mod">
          <ac:chgData name="Wadekar, Rutwik" userId="55e6a446-208c-4529-864d-3d7e7a9bcf1b" providerId="ADAL" clId="{B02D3E6E-B691-4D9E-B82C-7B9298E42D3F}" dt="2023-11-30T22:37:10.635" v="63" actId="207"/>
          <ac:spMkLst>
            <pc:docMk/>
            <pc:sldMk cId="2376413563" sldId="257"/>
            <ac:spMk id="4" creationId="{0E72DA24-60F2-4417-EEA1-4D00A8D0B884}"/>
          </ac:spMkLst>
        </pc:spChg>
        <pc:spChg chg="add mod">
          <ac:chgData name="Wadekar, Rutwik" userId="55e6a446-208c-4529-864d-3d7e7a9bcf1b" providerId="ADAL" clId="{B02D3E6E-B691-4D9E-B82C-7B9298E42D3F}" dt="2023-11-30T22:42:21.892" v="130" actId="1076"/>
          <ac:spMkLst>
            <pc:docMk/>
            <pc:sldMk cId="2376413563" sldId="257"/>
            <ac:spMk id="5" creationId="{EDC8D404-379A-6155-A32F-62318C2CBA4D}"/>
          </ac:spMkLst>
        </pc:spChg>
        <pc:spChg chg="add mod">
          <ac:chgData name="Wadekar, Rutwik" userId="55e6a446-208c-4529-864d-3d7e7a9bcf1b" providerId="ADAL" clId="{B02D3E6E-B691-4D9E-B82C-7B9298E42D3F}" dt="2023-11-30T22:42:27.134" v="132" actId="1076"/>
          <ac:spMkLst>
            <pc:docMk/>
            <pc:sldMk cId="2376413563" sldId="257"/>
            <ac:spMk id="6" creationId="{2F2F5AD5-B034-9742-EAB1-099445D0E048}"/>
          </ac:spMkLst>
        </pc:spChg>
        <pc:picChg chg="add mod">
          <ac:chgData name="Wadekar, Rutwik" userId="55e6a446-208c-4529-864d-3d7e7a9bcf1b" providerId="ADAL" clId="{B02D3E6E-B691-4D9E-B82C-7B9298E42D3F}" dt="2023-11-30T22:37:03.463" v="62" actId="207"/>
          <ac:picMkLst>
            <pc:docMk/>
            <pc:sldMk cId="2376413563" sldId="257"/>
            <ac:picMk id="3" creationId="{59167F6A-8650-16CF-AF1C-A7FA39DB23A5}"/>
          </ac:picMkLst>
        </pc:picChg>
      </pc:sldChg>
      <pc:sldChg chg="addSp delSp modSp new mod modTransition setBg modAnim">
        <pc:chgData name="Wadekar, Rutwik" userId="55e6a446-208c-4529-864d-3d7e7a9bcf1b" providerId="ADAL" clId="{B02D3E6E-B691-4D9E-B82C-7B9298E42D3F}" dt="2023-11-30T23:00:55.479" v="373"/>
        <pc:sldMkLst>
          <pc:docMk/>
          <pc:sldMk cId="2209812947" sldId="258"/>
        </pc:sldMkLst>
        <pc:spChg chg="add del">
          <ac:chgData name="Wadekar, Rutwik" userId="55e6a446-208c-4529-864d-3d7e7a9bcf1b" providerId="ADAL" clId="{B02D3E6E-B691-4D9E-B82C-7B9298E42D3F}" dt="2023-11-30T22:39:37.821" v="91" actId="478"/>
          <ac:spMkLst>
            <pc:docMk/>
            <pc:sldMk cId="2209812947" sldId="258"/>
            <ac:spMk id="2" creationId="{1333B012-7E14-ED18-D3A0-A57CF75831F7}"/>
          </ac:spMkLst>
        </pc:spChg>
        <pc:spChg chg="add mod">
          <ac:chgData name="Wadekar, Rutwik" userId="55e6a446-208c-4529-864d-3d7e7a9bcf1b" providerId="ADAL" clId="{B02D3E6E-B691-4D9E-B82C-7B9298E42D3F}" dt="2023-11-30T22:44:47.439" v="144" actId="14100"/>
          <ac:spMkLst>
            <pc:docMk/>
            <pc:sldMk cId="2209812947" sldId="258"/>
            <ac:spMk id="3" creationId="{0DABC8EB-3880-2164-93E2-BBCEB9D9309E}"/>
          </ac:spMkLst>
        </pc:spChg>
        <pc:spChg chg="add mod">
          <ac:chgData name="Wadekar, Rutwik" userId="55e6a446-208c-4529-864d-3d7e7a9bcf1b" providerId="ADAL" clId="{B02D3E6E-B691-4D9E-B82C-7B9298E42D3F}" dt="2023-11-30T22:40:33.769" v="127" actId="1076"/>
          <ac:spMkLst>
            <pc:docMk/>
            <pc:sldMk cId="2209812947" sldId="258"/>
            <ac:spMk id="5" creationId="{FFE62628-7510-742D-4CE4-6F3193E7A521}"/>
          </ac:spMkLst>
        </pc:spChg>
        <pc:picChg chg="add mod">
          <ac:chgData name="Wadekar, Rutwik" userId="55e6a446-208c-4529-864d-3d7e7a9bcf1b" providerId="ADAL" clId="{B02D3E6E-B691-4D9E-B82C-7B9298E42D3F}" dt="2023-11-30T22:40:24.616" v="125" actId="1076"/>
          <ac:picMkLst>
            <pc:docMk/>
            <pc:sldMk cId="2209812947" sldId="258"/>
            <ac:picMk id="4" creationId="{1EC74442-8AAB-E2B6-ADE5-736E37DE5449}"/>
          </ac:picMkLst>
        </pc:picChg>
      </pc:sldChg>
      <pc:sldChg chg="addSp delSp modSp add mod modAnim">
        <pc:chgData name="Wadekar, Rutwik" userId="55e6a446-208c-4529-864d-3d7e7a9bcf1b" providerId="ADAL" clId="{B02D3E6E-B691-4D9E-B82C-7B9298E42D3F}" dt="2023-11-30T23:01:38.401" v="374"/>
        <pc:sldMkLst>
          <pc:docMk/>
          <pc:sldMk cId="3529430869" sldId="259"/>
        </pc:sldMkLst>
        <pc:spChg chg="add mod">
          <ac:chgData name="Wadekar, Rutwik" userId="55e6a446-208c-4529-864d-3d7e7a9bcf1b" providerId="ADAL" clId="{B02D3E6E-B691-4D9E-B82C-7B9298E42D3F}" dt="2023-11-30T22:45:07.269" v="149" actId="1076"/>
          <ac:spMkLst>
            <pc:docMk/>
            <pc:sldMk cId="3529430869" sldId="259"/>
            <ac:spMk id="2" creationId="{5C6A7BA1-6E3F-5107-E8FF-DE8388ED9358}"/>
          </ac:spMkLst>
        </pc:spChg>
        <pc:spChg chg="mod ord">
          <ac:chgData name="Wadekar, Rutwik" userId="55e6a446-208c-4529-864d-3d7e7a9bcf1b" providerId="ADAL" clId="{B02D3E6E-B691-4D9E-B82C-7B9298E42D3F}" dt="2023-11-30T22:49:26.699" v="212" actId="1076"/>
          <ac:spMkLst>
            <pc:docMk/>
            <pc:sldMk cId="3529430869" sldId="259"/>
            <ac:spMk id="3" creationId="{0DABC8EB-3880-2164-93E2-BBCEB9D9309E}"/>
          </ac:spMkLst>
        </pc:spChg>
        <pc:spChg chg="mod">
          <ac:chgData name="Wadekar, Rutwik" userId="55e6a446-208c-4529-864d-3d7e7a9bcf1b" providerId="ADAL" clId="{B02D3E6E-B691-4D9E-B82C-7B9298E42D3F}" dt="2023-11-30T22:44:59.274" v="147" actId="1076"/>
          <ac:spMkLst>
            <pc:docMk/>
            <pc:sldMk cId="3529430869" sldId="259"/>
            <ac:spMk id="5" creationId="{FFE62628-7510-742D-4CE4-6F3193E7A521}"/>
          </ac:spMkLst>
        </pc:spChg>
        <pc:spChg chg="add mod ord">
          <ac:chgData name="Wadekar, Rutwik" userId="55e6a446-208c-4529-864d-3d7e7a9bcf1b" providerId="ADAL" clId="{B02D3E6E-B691-4D9E-B82C-7B9298E42D3F}" dt="2023-11-30T22:49:47.695" v="226" actId="20577"/>
          <ac:spMkLst>
            <pc:docMk/>
            <pc:sldMk cId="3529430869" sldId="259"/>
            <ac:spMk id="6" creationId="{B6E779B6-94E6-8A40-913A-232799E1A0E8}"/>
          </ac:spMkLst>
        </pc:spChg>
        <pc:spChg chg="add mod">
          <ac:chgData name="Wadekar, Rutwik" userId="55e6a446-208c-4529-864d-3d7e7a9bcf1b" providerId="ADAL" clId="{B02D3E6E-B691-4D9E-B82C-7B9298E42D3F}" dt="2023-11-30T22:50:23.828" v="241" actId="20577"/>
          <ac:spMkLst>
            <pc:docMk/>
            <pc:sldMk cId="3529430869" sldId="259"/>
            <ac:spMk id="7" creationId="{F08ADC1C-1B17-99A0-2502-4B84A34C70BB}"/>
          </ac:spMkLst>
        </pc:spChg>
        <pc:spChg chg="add mod">
          <ac:chgData name="Wadekar, Rutwik" userId="55e6a446-208c-4529-864d-3d7e7a9bcf1b" providerId="ADAL" clId="{B02D3E6E-B691-4D9E-B82C-7B9298E42D3F}" dt="2023-11-30T22:50:33.739" v="245" actId="20577"/>
          <ac:spMkLst>
            <pc:docMk/>
            <pc:sldMk cId="3529430869" sldId="259"/>
            <ac:spMk id="8" creationId="{FA1F9361-4021-300D-DB9F-4785D8BDA6A1}"/>
          </ac:spMkLst>
        </pc:spChg>
        <pc:spChg chg="add mod">
          <ac:chgData name="Wadekar, Rutwik" userId="55e6a446-208c-4529-864d-3d7e7a9bcf1b" providerId="ADAL" clId="{B02D3E6E-B691-4D9E-B82C-7B9298E42D3F}" dt="2023-11-30T22:50:45.974" v="255" actId="20577"/>
          <ac:spMkLst>
            <pc:docMk/>
            <pc:sldMk cId="3529430869" sldId="259"/>
            <ac:spMk id="9" creationId="{97B47127-EF0F-5D31-3198-74832E9D0A92}"/>
          </ac:spMkLst>
        </pc:spChg>
        <pc:picChg chg="mod">
          <ac:chgData name="Wadekar, Rutwik" userId="55e6a446-208c-4529-864d-3d7e7a9bcf1b" providerId="ADAL" clId="{B02D3E6E-B691-4D9E-B82C-7B9298E42D3F}" dt="2023-11-30T22:44:54.982" v="146" actId="1076"/>
          <ac:picMkLst>
            <pc:docMk/>
            <pc:sldMk cId="3529430869" sldId="259"/>
            <ac:picMk id="4" creationId="{1EC74442-8AAB-E2B6-ADE5-736E37DE5449}"/>
          </ac:picMkLst>
        </pc:picChg>
        <pc:picChg chg="add del mod">
          <ac:chgData name="Wadekar, Rutwik" userId="55e6a446-208c-4529-864d-3d7e7a9bcf1b" providerId="ADAL" clId="{B02D3E6E-B691-4D9E-B82C-7B9298E42D3F}" dt="2023-11-30T22:47:59.092" v="185" actId="478"/>
          <ac:picMkLst>
            <pc:docMk/>
            <pc:sldMk cId="3529430869" sldId="259"/>
            <ac:picMk id="11" creationId="{ED034EB4-24F2-9F96-9493-C2426B31630D}"/>
          </ac:picMkLst>
        </pc:picChg>
        <pc:picChg chg="add mod">
          <ac:chgData name="Wadekar, Rutwik" userId="55e6a446-208c-4529-864d-3d7e7a9bcf1b" providerId="ADAL" clId="{B02D3E6E-B691-4D9E-B82C-7B9298E42D3F}" dt="2023-11-30T22:48:38.559" v="204" actId="1076"/>
          <ac:picMkLst>
            <pc:docMk/>
            <pc:sldMk cId="3529430869" sldId="259"/>
            <ac:picMk id="12" creationId="{6254D422-DB46-2549-922D-01716A667663}"/>
          </ac:picMkLst>
        </pc:picChg>
        <pc:picChg chg="add mod">
          <ac:chgData name="Wadekar, Rutwik" userId="55e6a446-208c-4529-864d-3d7e7a9bcf1b" providerId="ADAL" clId="{B02D3E6E-B691-4D9E-B82C-7B9298E42D3F}" dt="2023-11-30T22:48:58.386" v="209" actId="1076"/>
          <ac:picMkLst>
            <pc:docMk/>
            <pc:sldMk cId="3529430869" sldId="259"/>
            <ac:picMk id="13" creationId="{43C13539-66D6-7D16-2227-CC62E16C43F6}"/>
          </ac:picMkLst>
        </pc:picChg>
        <pc:picChg chg="add mod">
          <ac:chgData name="Wadekar, Rutwik" userId="55e6a446-208c-4529-864d-3d7e7a9bcf1b" providerId="ADAL" clId="{B02D3E6E-B691-4D9E-B82C-7B9298E42D3F}" dt="2023-11-30T22:49:04.487" v="211" actId="1076"/>
          <ac:picMkLst>
            <pc:docMk/>
            <pc:sldMk cId="3529430869" sldId="259"/>
            <ac:picMk id="14" creationId="{40F7390A-9865-EDCD-4621-105D878A43FB}"/>
          </ac:picMkLst>
        </pc:picChg>
      </pc:sldChg>
      <pc:sldChg chg="addSp delSp modSp add mod modAnim modShow">
        <pc:chgData name="Wadekar, Rutwik" userId="55e6a446-208c-4529-864d-3d7e7a9bcf1b" providerId="ADAL" clId="{B02D3E6E-B691-4D9E-B82C-7B9298E42D3F}" dt="2023-11-30T23:01:46.196" v="375"/>
        <pc:sldMkLst>
          <pc:docMk/>
          <pc:sldMk cId="2693339448" sldId="260"/>
        </pc:sldMkLst>
        <pc:spChg chg="mod">
          <ac:chgData name="Wadekar, Rutwik" userId="55e6a446-208c-4529-864d-3d7e7a9bcf1b" providerId="ADAL" clId="{B02D3E6E-B691-4D9E-B82C-7B9298E42D3F}" dt="2023-11-30T22:55:49.855" v="305" actId="34135"/>
          <ac:spMkLst>
            <pc:docMk/>
            <pc:sldMk cId="2693339448" sldId="260"/>
            <ac:spMk id="3" creationId="{0DABC8EB-3880-2164-93E2-BBCEB9D9309E}"/>
          </ac:spMkLst>
        </pc:spChg>
        <pc:spChg chg="add mod">
          <ac:chgData name="Wadekar, Rutwik" userId="55e6a446-208c-4529-864d-3d7e7a9bcf1b" providerId="ADAL" clId="{B02D3E6E-B691-4D9E-B82C-7B9298E42D3F}" dt="2023-11-30T22:55:16" v="293" actId="34135"/>
          <ac:spMkLst>
            <pc:docMk/>
            <pc:sldMk cId="2693339448" sldId="260"/>
            <ac:spMk id="10" creationId="{44FE4C8B-FFCC-A4C3-CCD6-07AF5836F0BD}"/>
          </ac:spMkLst>
        </pc:spChg>
        <pc:spChg chg="add mod">
          <ac:chgData name="Wadekar, Rutwik" userId="55e6a446-208c-4529-864d-3d7e7a9bcf1b" providerId="ADAL" clId="{B02D3E6E-B691-4D9E-B82C-7B9298E42D3F}" dt="2023-11-30T22:55:21.599" v="294" actId="34135"/>
          <ac:spMkLst>
            <pc:docMk/>
            <pc:sldMk cId="2693339448" sldId="260"/>
            <ac:spMk id="11" creationId="{81E3180F-DFCF-B6B6-EE13-13D0A69E88C9}"/>
          </ac:spMkLst>
        </pc:spChg>
        <pc:spChg chg="add mod">
          <ac:chgData name="Wadekar, Rutwik" userId="55e6a446-208c-4529-864d-3d7e7a9bcf1b" providerId="ADAL" clId="{B02D3E6E-B691-4D9E-B82C-7B9298E42D3F}" dt="2023-11-30T22:56:04.599" v="308" actId="34135"/>
          <ac:spMkLst>
            <pc:docMk/>
            <pc:sldMk cId="2693339448" sldId="260"/>
            <ac:spMk id="17" creationId="{BAE6C866-E50B-263E-091D-95DB27EAE653}"/>
          </ac:spMkLst>
        </pc:spChg>
        <pc:spChg chg="add mod">
          <ac:chgData name="Wadekar, Rutwik" userId="55e6a446-208c-4529-864d-3d7e7a9bcf1b" providerId="ADAL" clId="{B02D3E6E-B691-4D9E-B82C-7B9298E42D3F}" dt="2023-11-30T22:56:18.005" v="316" actId="34135"/>
          <ac:spMkLst>
            <pc:docMk/>
            <pc:sldMk cId="2693339448" sldId="260"/>
            <ac:spMk id="19" creationId="{D3209F4E-74C2-6AA4-F639-3074055C9C05}"/>
          </ac:spMkLst>
        </pc:spChg>
        <pc:spChg chg="add mod">
          <ac:chgData name="Wadekar, Rutwik" userId="55e6a446-208c-4529-864d-3d7e7a9bcf1b" providerId="ADAL" clId="{B02D3E6E-B691-4D9E-B82C-7B9298E42D3F}" dt="2023-11-30T22:57:36.940" v="335" actId="34135"/>
          <ac:spMkLst>
            <pc:docMk/>
            <pc:sldMk cId="2693339448" sldId="260"/>
            <ac:spMk id="21" creationId="{F9970F9E-A255-520D-6146-352F978078B2}"/>
          </ac:spMkLst>
        </pc:spChg>
        <pc:spChg chg="add mod">
          <ac:chgData name="Wadekar, Rutwik" userId="55e6a446-208c-4529-864d-3d7e7a9bcf1b" providerId="ADAL" clId="{B02D3E6E-B691-4D9E-B82C-7B9298E42D3F}" dt="2023-11-30T22:58:10.209" v="357" actId="34135"/>
          <ac:spMkLst>
            <pc:docMk/>
            <pc:sldMk cId="2693339448" sldId="260"/>
            <ac:spMk id="23" creationId="{7A17FF30-1047-3635-FB96-B60DBFB19DFB}"/>
          </ac:spMkLst>
        </pc:spChg>
        <pc:picChg chg="mod">
          <ac:chgData name="Wadekar, Rutwik" userId="55e6a446-208c-4529-864d-3d7e7a9bcf1b" providerId="ADAL" clId="{B02D3E6E-B691-4D9E-B82C-7B9298E42D3F}" dt="2023-11-30T22:52:14.947" v="264" actId="688"/>
          <ac:picMkLst>
            <pc:docMk/>
            <pc:sldMk cId="2693339448" sldId="260"/>
            <ac:picMk id="12" creationId="{6254D422-DB46-2549-922D-01716A667663}"/>
          </ac:picMkLst>
        </pc:picChg>
        <pc:picChg chg="add del mod">
          <ac:chgData name="Wadekar, Rutwik" userId="55e6a446-208c-4529-864d-3d7e7a9bcf1b" providerId="ADAL" clId="{B02D3E6E-B691-4D9E-B82C-7B9298E42D3F}" dt="2023-11-30T22:58:51.107" v="362" actId="478"/>
          <ac:picMkLst>
            <pc:docMk/>
            <pc:sldMk cId="2693339448" sldId="260"/>
            <ac:picMk id="16" creationId="{88AB617F-E8D9-0B09-A54D-F7E6BCF93FC1}"/>
          </ac:picMkLst>
        </pc:picChg>
        <pc:picChg chg="add mod">
          <ac:chgData name="Wadekar, Rutwik" userId="55e6a446-208c-4529-864d-3d7e7a9bcf1b" providerId="ADAL" clId="{B02D3E6E-B691-4D9E-B82C-7B9298E42D3F}" dt="2023-11-30T22:55:58.252" v="307" actId="34135"/>
          <ac:picMkLst>
            <pc:docMk/>
            <pc:sldMk cId="2693339448" sldId="260"/>
            <ac:picMk id="18" creationId="{1C8A8601-F7DD-D1BF-5AA9-986251014F47}"/>
          </ac:picMkLst>
        </pc:picChg>
        <pc:picChg chg="add mod">
          <ac:chgData name="Wadekar, Rutwik" userId="55e6a446-208c-4529-864d-3d7e7a9bcf1b" providerId="ADAL" clId="{B02D3E6E-B691-4D9E-B82C-7B9298E42D3F}" dt="2023-11-30T22:56:54.172" v="320" actId="34135"/>
          <ac:picMkLst>
            <pc:docMk/>
            <pc:sldMk cId="2693339448" sldId="260"/>
            <ac:picMk id="20" creationId="{7F291CF3-3F38-2225-E860-822C211A8468}"/>
          </ac:picMkLst>
        </pc:picChg>
        <pc:picChg chg="add mod">
          <ac:chgData name="Wadekar, Rutwik" userId="55e6a446-208c-4529-864d-3d7e7a9bcf1b" providerId="ADAL" clId="{B02D3E6E-B691-4D9E-B82C-7B9298E42D3F}" dt="2023-11-30T22:57:25.136" v="332" actId="34135"/>
          <ac:picMkLst>
            <pc:docMk/>
            <pc:sldMk cId="2693339448" sldId="260"/>
            <ac:picMk id="22" creationId="{CD4982D5-9156-F6D7-1AA0-CE3ABA897303}"/>
          </ac:picMkLst>
        </pc:picChg>
        <pc:picChg chg="add mod">
          <ac:chgData name="Wadekar, Rutwik" userId="55e6a446-208c-4529-864d-3d7e7a9bcf1b" providerId="ADAL" clId="{B02D3E6E-B691-4D9E-B82C-7B9298E42D3F}" dt="2023-11-30T22:58:32.423" v="360" actId="34135"/>
          <ac:picMkLst>
            <pc:docMk/>
            <pc:sldMk cId="2693339448" sldId="260"/>
            <ac:picMk id="24" creationId="{1F212311-C657-A993-399E-6B75FF943D58}"/>
          </ac:picMkLst>
        </pc:picChg>
        <pc:picChg chg="add mod">
          <ac:chgData name="Wadekar, Rutwik" userId="55e6a446-208c-4529-864d-3d7e7a9bcf1b" providerId="ADAL" clId="{B02D3E6E-B691-4D9E-B82C-7B9298E42D3F}" dt="2023-11-30T22:59:49.382" v="369" actId="34135"/>
          <ac:picMkLst>
            <pc:docMk/>
            <pc:sldMk cId="2693339448" sldId="260"/>
            <ac:picMk id="26" creationId="{C8E8FF55-C675-C9CF-0B11-C5638E77E193}"/>
          </ac:picMkLst>
        </pc:picChg>
      </pc:sldChg>
      <pc:sldChg chg="addSp delSp modSp add mod ord">
        <pc:chgData name="Wadekar, Rutwik" userId="55e6a446-208c-4529-864d-3d7e7a9bcf1b" providerId="ADAL" clId="{B02D3E6E-B691-4D9E-B82C-7B9298E42D3F}" dt="2023-11-30T23:05:06.385" v="425" actId="115"/>
        <pc:sldMkLst>
          <pc:docMk/>
          <pc:sldMk cId="3253043648" sldId="261"/>
        </pc:sldMkLst>
        <pc:spChg chg="del">
          <ac:chgData name="Wadekar, Rutwik" userId="55e6a446-208c-4529-864d-3d7e7a9bcf1b" providerId="ADAL" clId="{B02D3E6E-B691-4D9E-B82C-7B9298E42D3F}" dt="2023-11-30T23:03:33.355" v="379" actId="478"/>
          <ac:spMkLst>
            <pc:docMk/>
            <pc:sldMk cId="3253043648" sldId="261"/>
            <ac:spMk id="6" creationId="{B6E779B6-94E6-8A40-913A-232799E1A0E8}"/>
          </ac:spMkLst>
        </pc:spChg>
        <pc:spChg chg="del">
          <ac:chgData name="Wadekar, Rutwik" userId="55e6a446-208c-4529-864d-3d7e7a9bcf1b" providerId="ADAL" clId="{B02D3E6E-B691-4D9E-B82C-7B9298E42D3F}" dt="2023-11-30T23:03:41.347" v="381" actId="478"/>
          <ac:spMkLst>
            <pc:docMk/>
            <pc:sldMk cId="3253043648" sldId="261"/>
            <ac:spMk id="7" creationId="{F08ADC1C-1B17-99A0-2502-4B84A34C70BB}"/>
          </ac:spMkLst>
        </pc:spChg>
        <pc:spChg chg="del">
          <ac:chgData name="Wadekar, Rutwik" userId="55e6a446-208c-4529-864d-3d7e7a9bcf1b" providerId="ADAL" clId="{B02D3E6E-B691-4D9E-B82C-7B9298E42D3F}" dt="2023-11-30T23:03:46.024" v="383" actId="478"/>
          <ac:spMkLst>
            <pc:docMk/>
            <pc:sldMk cId="3253043648" sldId="261"/>
            <ac:spMk id="8" creationId="{FA1F9361-4021-300D-DB9F-4785D8BDA6A1}"/>
          </ac:spMkLst>
        </pc:spChg>
        <pc:spChg chg="add del mod">
          <ac:chgData name="Wadekar, Rutwik" userId="55e6a446-208c-4529-864d-3d7e7a9bcf1b" providerId="ADAL" clId="{B02D3E6E-B691-4D9E-B82C-7B9298E42D3F}" dt="2023-11-30T23:03:58.421" v="394" actId="20577"/>
          <ac:spMkLst>
            <pc:docMk/>
            <pc:sldMk cId="3253043648" sldId="261"/>
            <ac:spMk id="9" creationId="{97B47127-EF0F-5D31-3198-74832E9D0A92}"/>
          </ac:spMkLst>
        </pc:spChg>
        <pc:spChg chg="add mod">
          <ac:chgData name="Wadekar, Rutwik" userId="55e6a446-208c-4529-864d-3d7e7a9bcf1b" providerId="ADAL" clId="{B02D3E6E-B691-4D9E-B82C-7B9298E42D3F}" dt="2023-11-30T23:05:06.385" v="425" actId="115"/>
          <ac:spMkLst>
            <pc:docMk/>
            <pc:sldMk cId="3253043648" sldId="261"/>
            <ac:spMk id="10" creationId="{93ABFEBC-1B47-35C0-2577-B8F16AB2DF43}"/>
          </ac:spMkLst>
        </pc:spChg>
        <pc:picChg chg="del">
          <ac:chgData name="Wadekar, Rutwik" userId="55e6a446-208c-4529-864d-3d7e7a9bcf1b" providerId="ADAL" clId="{B02D3E6E-B691-4D9E-B82C-7B9298E42D3F}" dt="2023-11-30T23:03:39.055" v="380" actId="478"/>
          <ac:picMkLst>
            <pc:docMk/>
            <pc:sldMk cId="3253043648" sldId="261"/>
            <ac:picMk id="12" creationId="{6254D422-DB46-2549-922D-01716A667663}"/>
          </ac:picMkLst>
        </pc:picChg>
        <pc:picChg chg="del">
          <ac:chgData name="Wadekar, Rutwik" userId="55e6a446-208c-4529-864d-3d7e7a9bcf1b" providerId="ADAL" clId="{B02D3E6E-B691-4D9E-B82C-7B9298E42D3F}" dt="2023-11-30T23:03:43.906" v="382" actId="478"/>
          <ac:picMkLst>
            <pc:docMk/>
            <pc:sldMk cId="3253043648" sldId="261"/>
            <ac:picMk id="13" creationId="{43C13539-66D6-7D16-2227-CC62E16C43F6}"/>
          </ac:picMkLst>
        </pc:picChg>
        <pc:picChg chg="del">
          <ac:chgData name="Wadekar, Rutwik" userId="55e6a446-208c-4529-864d-3d7e7a9bcf1b" providerId="ADAL" clId="{B02D3E6E-B691-4D9E-B82C-7B9298E42D3F}" dt="2023-11-30T23:03:47.813" v="384" actId="478"/>
          <ac:picMkLst>
            <pc:docMk/>
            <pc:sldMk cId="3253043648" sldId="261"/>
            <ac:picMk id="14" creationId="{40F7390A-9865-EDCD-4621-105D878A43FB}"/>
          </ac:picMkLst>
        </pc:picChg>
      </pc:sldChg>
      <pc:sldChg chg="addSp delSp modSp add mod">
        <pc:chgData name="Wadekar, Rutwik" userId="55e6a446-208c-4529-864d-3d7e7a9bcf1b" providerId="ADAL" clId="{B02D3E6E-B691-4D9E-B82C-7B9298E42D3F}" dt="2023-11-30T23:25:46.768" v="861" actId="1076"/>
        <pc:sldMkLst>
          <pc:docMk/>
          <pc:sldMk cId="2703386125" sldId="262"/>
        </pc:sldMkLst>
        <pc:spChg chg="mod">
          <ac:chgData name="Wadekar, Rutwik" userId="55e6a446-208c-4529-864d-3d7e7a9bcf1b" providerId="ADAL" clId="{B02D3E6E-B691-4D9E-B82C-7B9298E42D3F}" dt="2023-11-30T23:15:29.640" v="435" actId="20577"/>
          <ac:spMkLst>
            <pc:docMk/>
            <pc:sldMk cId="2703386125" sldId="262"/>
            <ac:spMk id="5" creationId="{FFE62628-7510-742D-4CE4-6F3193E7A521}"/>
          </ac:spMkLst>
        </pc:spChg>
        <pc:spChg chg="add mod">
          <ac:chgData name="Wadekar, Rutwik" userId="55e6a446-208c-4529-864d-3d7e7a9bcf1b" providerId="ADAL" clId="{B02D3E6E-B691-4D9E-B82C-7B9298E42D3F}" dt="2023-11-30T23:16:07.896" v="497" actId="20577"/>
          <ac:spMkLst>
            <pc:docMk/>
            <pc:sldMk cId="2703386125" sldId="262"/>
            <ac:spMk id="6" creationId="{749AF8AC-804D-DD63-570C-514F4D277A83}"/>
          </ac:spMkLst>
        </pc:spChg>
        <pc:spChg chg="add mod">
          <ac:chgData name="Wadekar, Rutwik" userId="55e6a446-208c-4529-864d-3d7e7a9bcf1b" providerId="ADAL" clId="{B02D3E6E-B691-4D9E-B82C-7B9298E42D3F}" dt="2023-11-30T23:24:44.518" v="820" actId="113"/>
          <ac:spMkLst>
            <pc:docMk/>
            <pc:sldMk cId="2703386125" sldId="262"/>
            <ac:spMk id="7" creationId="{1C808C04-5AF1-7359-3920-2FB055B4DC45}"/>
          </ac:spMkLst>
        </pc:spChg>
        <pc:spChg chg="add mod">
          <ac:chgData name="Wadekar, Rutwik" userId="55e6a446-208c-4529-864d-3d7e7a9bcf1b" providerId="ADAL" clId="{B02D3E6E-B691-4D9E-B82C-7B9298E42D3F}" dt="2023-11-30T23:25:04.089" v="822" actId="207"/>
          <ac:spMkLst>
            <pc:docMk/>
            <pc:sldMk cId="2703386125" sldId="262"/>
            <ac:spMk id="8" creationId="{4BE96373-55C1-464A-4C5A-7B22B7C49256}"/>
          </ac:spMkLst>
        </pc:spChg>
        <pc:spChg chg="del">
          <ac:chgData name="Wadekar, Rutwik" userId="55e6a446-208c-4529-864d-3d7e7a9bcf1b" providerId="ADAL" clId="{B02D3E6E-B691-4D9E-B82C-7B9298E42D3F}" dt="2023-11-30T23:15:34.331" v="436" actId="478"/>
          <ac:spMkLst>
            <pc:docMk/>
            <pc:sldMk cId="2703386125" sldId="262"/>
            <ac:spMk id="9" creationId="{97B47127-EF0F-5D31-3198-74832E9D0A92}"/>
          </ac:spMkLst>
        </pc:spChg>
        <pc:spChg chg="del">
          <ac:chgData name="Wadekar, Rutwik" userId="55e6a446-208c-4529-864d-3d7e7a9bcf1b" providerId="ADAL" clId="{B02D3E6E-B691-4D9E-B82C-7B9298E42D3F}" dt="2023-11-30T23:15:17.240" v="427" actId="478"/>
          <ac:spMkLst>
            <pc:docMk/>
            <pc:sldMk cId="2703386125" sldId="262"/>
            <ac:spMk id="10" creationId="{93ABFEBC-1B47-35C0-2577-B8F16AB2DF43}"/>
          </ac:spMkLst>
        </pc:spChg>
        <pc:spChg chg="add mod">
          <ac:chgData name="Wadekar, Rutwik" userId="55e6a446-208c-4529-864d-3d7e7a9bcf1b" providerId="ADAL" clId="{B02D3E6E-B691-4D9E-B82C-7B9298E42D3F}" dt="2023-11-30T23:25:46.768" v="861" actId="1076"/>
          <ac:spMkLst>
            <pc:docMk/>
            <pc:sldMk cId="2703386125" sldId="262"/>
            <ac:spMk id="11" creationId="{94275EE9-DBEF-FED9-7F9E-A292EAD6D833}"/>
          </ac:spMkLst>
        </pc:spChg>
        <pc:picChg chg="mod">
          <ac:chgData name="Wadekar, Rutwik" userId="55e6a446-208c-4529-864d-3d7e7a9bcf1b" providerId="ADAL" clId="{B02D3E6E-B691-4D9E-B82C-7B9298E42D3F}" dt="2023-11-30T23:15:22.321" v="428" actId="1076"/>
          <ac:picMkLst>
            <pc:docMk/>
            <pc:sldMk cId="2703386125" sldId="262"/>
            <ac:picMk id="4" creationId="{1EC74442-8AAB-E2B6-ADE5-736E37DE5449}"/>
          </ac:picMkLst>
        </pc:picChg>
      </pc:sldChg>
      <pc:sldChg chg="addSp delSp modSp add mod modAnim">
        <pc:chgData name="Wadekar, Rutwik" userId="55e6a446-208c-4529-864d-3d7e7a9bcf1b" providerId="ADAL" clId="{B02D3E6E-B691-4D9E-B82C-7B9298E42D3F}" dt="2023-11-30T23:55:50.814" v="1058"/>
        <pc:sldMkLst>
          <pc:docMk/>
          <pc:sldMk cId="1160688865" sldId="263"/>
        </pc:sldMkLst>
        <pc:spChg chg="add mod">
          <ac:chgData name="Wadekar, Rutwik" userId="55e6a446-208c-4529-864d-3d7e7a9bcf1b" providerId="ADAL" clId="{B02D3E6E-B691-4D9E-B82C-7B9298E42D3F}" dt="2023-11-30T23:37:19.738" v="922" actId="114"/>
          <ac:spMkLst>
            <pc:docMk/>
            <pc:sldMk cId="1160688865" sldId="263"/>
            <ac:spMk id="9" creationId="{A516307D-966D-1AB8-5E06-740DC41CA32C}"/>
          </ac:spMkLst>
        </pc:spChg>
        <pc:spChg chg="del mod">
          <ac:chgData name="Wadekar, Rutwik" userId="55e6a446-208c-4529-864d-3d7e7a9bcf1b" providerId="ADAL" clId="{B02D3E6E-B691-4D9E-B82C-7B9298E42D3F}" dt="2023-11-30T23:38:31.656" v="938" actId="478"/>
          <ac:spMkLst>
            <pc:docMk/>
            <pc:sldMk cId="1160688865" sldId="263"/>
            <ac:spMk id="11" creationId="{94275EE9-DBEF-FED9-7F9E-A292EAD6D833}"/>
          </ac:spMkLst>
        </pc:spChg>
        <pc:spChg chg="add mod">
          <ac:chgData name="Wadekar, Rutwik" userId="55e6a446-208c-4529-864d-3d7e7a9bcf1b" providerId="ADAL" clId="{B02D3E6E-B691-4D9E-B82C-7B9298E42D3F}" dt="2023-11-30T23:39:17.773" v="953" actId="20577"/>
          <ac:spMkLst>
            <pc:docMk/>
            <pc:sldMk cId="1160688865" sldId="263"/>
            <ac:spMk id="13" creationId="{0DEE0A08-B5AB-6460-64A3-A0763EBDFDD7}"/>
          </ac:spMkLst>
        </pc:spChg>
        <pc:picChg chg="add mod">
          <ac:chgData name="Wadekar, Rutwik" userId="55e6a446-208c-4529-864d-3d7e7a9bcf1b" providerId="ADAL" clId="{B02D3E6E-B691-4D9E-B82C-7B9298E42D3F}" dt="2023-11-30T23:38:28.445" v="937" actId="1076"/>
          <ac:picMkLst>
            <pc:docMk/>
            <pc:sldMk cId="1160688865" sldId="263"/>
            <ac:picMk id="12" creationId="{54940E50-D1B5-E70D-0810-F539191C2737}"/>
          </ac:picMkLst>
        </pc:picChg>
      </pc:sldChg>
      <pc:sldChg chg="addSp delSp modSp add mod delAnim modAnim">
        <pc:chgData name="Wadekar, Rutwik" userId="55e6a446-208c-4529-864d-3d7e7a9bcf1b" providerId="ADAL" clId="{B02D3E6E-B691-4D9E-B82C-7B9298E42D3F}" dt="2023-12-02T01:47:56.291" v="1461"/>
        <pc:sldMkLst>
          <pc:docMk/>
          <pc:sldMk cId="128332676" sldId="264"/>
        </pc:sldMkLst>
        <pc:spChg chg="mod">
          <ac:chgData name="Wadekar, Rutwik" userId="55e6a446-208c-4529-864d-3d7e7a9bcf1b" providerId="ADAL" clId="{B02D3E6E-B691-4D9E-B82C-7B9298E42D3F}" dt="2023-11-30T23:57:46.916" v="1071" actId="1076"/>
          <ac:spMkLst>
            <pc:docMk/>
            <pc:sldMk cId="128332676" sldId="264"/>
            <ac:spMk id="6" creationId="{749AF8AC-804D-DD63-570C-514F4D277A83}"/>
          </ac:spMkLst>
        </pc:spChg>
        <pc:spChg chg="del">
          <ac:chgData name="Wadekar, Rutwik" userId="55e6a446-208c-4529-864d-3d7e7a9bcf1b" providerId="ADAL" clId="{B02D3E6E-B691-4D9E-B82C-7B9298E42D3F}" dt="2023-11-30T23:46:16.503" v="984" actId="478"/>
          <ac:spMkLst>
            <pc:docMk/>
            <pc:sldMk cId="128332676" sldId="264"/>
            <ac:spMk id="7" creationId="{1C808C04-5AF1-7359-3920-2FB055B4DC45}"/>
          </ac:spMkLst>
        </pc:spChg>
        <pc:spChg chg="del">
          <ac:chgData name="Wadekar, Rutwik" userId="55e6a446-208c-4529-864d-3d7e7a9bcf1b" providerId="ADAL" clId="{B02D3E6E-B691-4D9E-B82C-7B9298E42D3F}" dt="2023-11-30T23:46:08.195" v="981" actId="478"/>
          <ac:spMkLst>
            <pc:docMk/>
            <pc:sldMk cId="128332676" sldId="264"/>
            <ac:spMk id="8" creationId="{4BE96373-55C1-464A-4C5A-7B22B7C49256}"/>
          </ac:spMkLst>
        </pc:spChg>
        <pc:spChg chg="del mod">
          <ac:chgData name="Wadekar, Rutwik" userId="55e6a446-208c-4529-864d-3d7e7a9bcf1b" providerId="ADAL" clId="{B02D3E6E-B691-4D9E-B82C-7B9298E42D3F}" dt="2023-11-30T23:46:05.447" v="980" actId="478"/>
          <ac:spMkLst>
            <pc:docMk/>
            <pc:sldMk cId="128332676" sldId="264"/>
            <ac:spMk id="9" creationId="{A516307D-966D-1AB8-5E06-740DC41CA32C}"/>
          </ac:spMkLst>
        </pc:spChg>
        <pc:spChg chg="mod">
          <ac:chgData name="Wadekar, Rutwik" userId="55e6a446-208c-4529-864d-3d7e7a9bcf1b" providerId="ADAL" clId="{B02D3E6E-B691-4D9E-B82C-7B9298E42D3F}" dt="2023-11-30T23:57:20.918" v="1067" actId="1076"/>
          <ac:spMkLst>
            <pc:docMk/>
            <pc:sldMk cId="128332676" sldId="264"/>
            <ac:spMk id="13" creationId="{0DEE0A08-B5AB-6460-64A3-A0763EBDFDD7}"/>
          </ac:spMkLst>
        </pc:spChg>
        <pc:spChg chg="add del">
          <ac:chgData name="Wadekar, Rutwik" userId="55e6a446-208c-4529-864d-3d7e7a9bcf1b" providerId="ADAL" clId="{B02D3E6E-B691-4D9E-B82C-7B9298E42D3F}" dt="2023-11-30T23:57:17.465" v="1066" actId="478"/>
          <ac:spMkLst>
            <pc:docMk/>
            <pc:sldMk cId="128332676" sldId="264"/>
            <ac:spMk id="16" creationId="{C1C36ADE-29E6-028B-B4C4-B1F582C3EAA7}"/>
          </ac:spMkLst>
        </pc:spChg>
        <pc:spChg chg="add mod">
          <ac:chgData name="Wadekar, Rutwik" userId="55e6a446-208c-4529-864d-3d7e7a9bcf1b" providerId="ADAL" clId="{B02D3E6E-B691-4D9E-B82C-7B9298E42D3F}" dt="2023-11-30T23:57:57.236" v="1073" actId="14100"/>
          <ac:spMkLst>
            <pc:docMk/>
            <pc:sldMk cId="128332676" sldId="264"/>
            <ac:spMk id="17" creationId="{518FB338-63C1-3C9F-276F-B6CDDCAF0123}"/>
          </ac:spMkLst>
        </pc:spChg>
        <pc:spChg chg="add mod">
          <ac:chgData name="Wadekar, Rutwik" userId="55e6a446-208c-4529-864d-3d7e7a9bcf1b" providerId="ADAL" clId="{B02D3E6E-B691-4D9E-B82C-7B9298E42D3F}" dt="2023-12-02T01:47:29.336" v="1450" actId="1076"/>
          <ac:spMkLst>
            <pc:docMk/>
            <pc:sldMk cId="128332676" sldId="264"/>
            <ac:spMk id="18" creationId="{476EFF53-C7DF-8BE8-89E6-40949A6046FD}"/>
          </ac:spMkLst>
        </pc:spChg>
        <pc:spChg chg="add mod">
          <ac:chgData name="Wadekar, Rutwik" userId="55e6a446-208c-4529-864d-3d7e7a9bcf1b" providerId="ADAL" clId="{B02D3E6E-B691-4D9E-B82C-7B9298E42D3F}" dt="2023-12-02T01:47:51.485" v="1456" actId="1076"/>
          <ac:spMkLst>
            <pc:docMk/>
            <pc:sldMk cId="128332676" sldId="264"/>
            <ac:spMk id="19" creationId="{430CA193-5325-D055-E739-C380DF03A898}"/>
          </ac:spMkLst>
        </pc:spChg>
        <pc:spChg chg="add mod">
          <ac:chgData name="Wadekar, Rutwik" userId="55e6a446-208c-4529-864d-3d7e7a9bcf1b" providerId="ADAL" clId="{B02D3E6E-B691-4D9E-B82C-7B9298E42D3F}" dt="2023-11-30T23:58:37.441" v="1079" actId="1076"/>
          <ac:spMkLst>
            <pc:docMk/>
            <pc:sldMk cId="128332676" sldId="264"/>
            <ac:spMk id="20" creationId="{787069D9-4614-5393-3C2F-C7EC6837B461}"/>
          </ac:spMkLst>
        </pc:spChg>
        <pc:spChg chg="add mod">
          <ac:chgData name="Wadekar, Rutwik" userId="55e6a446-208c-4529-864d-3d7e7a9bcf1b" providerId="ADAL" clId="{B02D3E6E-B691-4D9E-B82C-7B9298E42D3F}" dt="2023-11-30T23:58:42.964" v="1081" actId="1076"/>
          <ac:spMkLst>
            <pc:docMk/>
            <pc:sldMk cId="128332676" sldId="264"/>
            <ac:spMk id="21" creationId="{0862CCDF-C4BA-AB63-DA8E-19DB192AEBFD}"/>
          </ac:spMkLst>
        </pc:spChg>
        <pc:spChg chg="add mod">
          <ac:chgData name="Wadekar, Rutwik" userId="55e6a446-208c-4529-864d-3d7e7a9bcf1b" providerId="ADAL" clId="{B02D3E6E-B691-4D9E-B82C-7B9298E42D3F}" dt="2023-11-30T23:59:18.258" v="1106" actId="20577"/>
          <ac:spMkLst>
            <pc:docMk/>
            <pc:sldMk cId="128332676" sldId="264"/>
            <ac:spMk id="22" creationId="{0038FA70-266F-563D-2656-EFBF632F7086}"/>
          </ac:spMkLst>
        </pc:spChg>
        <pc:spChg chg="add mod">
          <ac:chgData name="Wadekar, Rutwik" userId="55e6a446-208c-4529-864d-3d7e7a9bcf1b" providerId="ADAL" clId="{B02D3E6E-B691-4D9E-B82C-7B9298E42D3F}" dt="2023-11-30T23:59:28.915" v="1115" actId="20577"/>
          <ac:spMkLst>
            <pc:docMk/>
            <pc:sldMk cId="128332676" sldId="264"/>
            <ac:spMk id="23" creationId="{D07B569D-B174-30FF-5291-8CEB464B99E7}"/>
          </ac:spMkLst>
        </pc:spChg>
        <pc:spChg chg="add del mod">
          <ac:chgData name="Wadekar, Rutwik" userId="55e6a446-208c-4529-864d-3d7e7a9bcf1b" providerId="ADAL" clId="{B02D3E6E-B691-4D9E-B82C-7B9298E42D3F}" dt="2023-12-01T00:00:09.547" v="1157" actId="20577"/>
          <ac:spMkLst>
            <pc:docMk/>
            <pc:sldMk cId="128332676" sldId="264"/>
            <ac:spMk id="24" creationId="{A8829DED-542A-E2D7-D73A-B8F89002605C}"/>
          </ac:spMkLst>
        </pc:spChg>
        <pc:spChg chg="add mod">
          <ac:chgData name="Wadekar, Rutwik" userId="55e6a446-208c-4529-864d-3d7e7a9bcf1b" providerId="ADAL" clId="{B02D3E6E-B691-4D9E-B82C-7B9298E42D3F}" dt="2023-12-01T00:00:30.064" v="1212" actId="20577"/>
          <ac:spMkLst>
            <pc:docMk/>
            <pc:sldMk cId="128332676" sldId="264"/>
            <ac:spMk id="25" creationId="{D393D219-2BF9-586D-0DF0-81E44C728D18}"/>
          </ac:spMkLst>
        </pc:spChg>
        <pc:picChg chg="add del mod">
          <ac:chgData name="Wadekar, Rutwik" userId="55e6a446-208c-4529-864d-3d7e7a9bcf1b" providerId="ADAL" clId="{B02D3E6E-B691-4D9E-B82C-7B9298E42D3F}" dt="2023-12-02T01:47:56.291" v="1461"/>
          <ac:picMkLst>
            <pc:docMk/>
            <pc:sldMk cId="128332676" sldId="264"/>
            <ac:picMk id="7" creationId="{95DF0701-A63B-4FF1-0B92-020D28F89A2B}"/>
          </ac:picMkLst>
        </pc:picChg>
        <pc:picChg chg="add del mod">
          <ac:chgData name="Wadekar, Rutwik" userId="55e6a446-208c-4529-864d-3d7e7a9bcf1b" providerId="ADAL" clId="{B02D3E6E-B691-4D9E-B82C-7B9298E42D3F}" dt="2023-12-02T01:47:55.299" v="1459"/>
          <ac:picMkLst>
            <pc:docMk/>
            <pc:sldMk cId="128332676" sldId="264"/>
            <ac:picMk id="8" creationId="{23FBD110-C12C-C071-4DD3-8B765FEDC3EE}"/>
          </ac:picMkLst>
        </pc:picChg>
        <pc:picChg chg="add del mod">
          <ac:chgData name="Wadekar, Rutwik" userId="55e6a446-208c-4529-864d-3d7e7a9bcf1b" providerId="ADAL" clId="{B02D3E6E-B691-4D9E-B82C-7B9298E42D3F}" dt="2023-12-02T01:47:54.959" v="1457"/>
          <ac:picMkLst>
            <pc:docMk/>
            <pc:sldMk cId="128332676" sldId="264"/>
            <ac:picMk id="9" creationId="{66B41CB8-A764-599E-19F7-3D4C22373787}"/>
          </ac:picMkLst>
        </pc:picChg>
        <pc:picChg chg="add mod">
          <ac:chgData name="Wadekar, Rutwik" userId="55e6a446-208c-4529-864d-3d7e7a9bcf1b" providerId="ADAL" clId="{B02D3E6E-B691-4D9E-B82C-7B9298E42D3F}" dt="2023-11-30T23:47:10.390" v="1038" actId="1076"/>
          <ac:picMkLst>
            <pc:docMk/>
            <pc:sldMk cId="128332676" sldId="264"/>
            <ac:picMk id="10" creationId="{4A19DA65-940F-1821-D980-D2301E580C08}"/>
          </ac:picMkLst>
        </pc:picChg>
        <pc:picChg chg="del">
          <ac:chgData name="Wadekar, Rutwik" userId="55e6a446-208c-4529-864d-3d7e7a9bcf1b" providerId="ADAL" clId="{B02D3E6E-B691-4D9E-B82C-7B9298E42D3F}" dt="2023-11-30T23:46:10.663" v="982" actId="478"/>
          <ac:picMkLst>
            <pc:docMk/>
            <pc:sldMk cId="128332676" sldId="264"/>
            <ac:picMk id="12" creationId="{54940E50-D1B5-E70D-0810-F539191C2737}"/>
          </ac:picMkLst>
        </pc:picChg>
        <pc:picChg chg="add mod">
          <ac:chgData name="Wadekar, Rutwik" userId="55e6a446-208c-4529-864d-3d7e7a9bcf1b" providerId="ADAL" clId="{B02D3E6E-B691-4D9E-B82C-7B9298E42D3F}" dt="2023-11-30T23:54:18.984" v="1049" actId="1076"/>
          <ac:picMkLst>
            <pc:docMk/>
            <pc:sldMk cId="128332676" sldId="264"/>
            <ac:picMk id="14" creationId="{72B7EAEC-550D-A403-B75D-B864FA3A11D7}"/>
          </ac:picMkLst>
        </pc:picChg>
        <pc:picChg chg="add mod">
          <ac:chgData name="Wadekar, Rutwik" userId="55e6a446-208c-4529-864d-3d7e7a9bcf1b" providerId="ADAL" clId="{B02D3E6E-B691-4D9E-B82C-7B9298E42D3F}" dt="2023-11-30T23:55:18.979" v="1055" actId="1076"/>
          <ac:picMkLst>
            <pc:docMk/>
            <pc:sldMk cId="128332676" sldId="264"/>
            <ac:picMk id="15" creationId="{E70CF1A4-87B7-4585-5F4B-7FD50EDE14D1}"/>
          </ac:picMkLst>
        </pc:picChg>
        <pc:picChg chg="add del">
          <ac:chgData name="Wadekar, Rutwik" userId="55e6a446-208c-4529-864d-3d7e7a9bcf1b" providerId="ADAL" clId="{B02D3E6E-B691-4D9E-B82C-7B9298E42D3F}" dt="2023-11-30T23:48:56.605" v="1042" actId="478"/>
          <ac:picMkLst>
            <pc:docMk/>
            <pc:sldMk cId="128332676" sldId="264"/>
            <ac:picMk id="1026" creationId="{907253DE-FC38-C691-4D64-595E95308A17}"/>
          </ac:picMkLst>
        </pc:picChg>
        <pc:picChg chg="add del">
          <ac:chgData name="Wadekar, Rutwik" userId="55e6a446-208c-4529-864d-3d7e7a9bcf1b" providerId="ADAL" clId="{B02D3E6E-B691-4D9E-B82C-7B9298E42D3F}" dt="2023-11-30T23:52:19.380" v="1044" actId="478"/>
          <ac:picMkLst>
            <pc:docMk/>
            <pc:sldMk cId="128332676" sldId="264"/>
            <ac:picMk id="1028" creationId="{F5B9C254-E8EC-99BE-2954-054F022EACC3}"/>
          </ac:picMkLst>
        </pc:picChg>
      </pc:sldChg>
      <pc:sldChg chg="add del ord">
        <pc:chgData name="Wadekar, Rutwik" userId="55e6a446-208c-4529-864d-3d7e7a9bcf1b" providerId="ADAL" clId="{B02D3E6E-B691-4D9E-B82C-7B9298E42D3F}" dt="2023-11-30T23:45:58.584" v="973" actId="47"/>
        <pc:sldMkLst>
          <pc:docMk/>
          <pc:sldMk cId="4199710484" sldId="264"/>
        </pc:sldMkLst>
      </pc:sldChg>
      <pc:sldChg chg="modSp add mod">
        <pc:chgData name="Wadekar, Rutwik" userId="55e6a446-208c-4529-864d-3d7e7a9bcf1b" providerId="ADAL" clId="{B02D3E6E-B691-4D9E-B82C-7B9298E42D3F}" dt="2023-12-01T00:01:42.812" v="1214" actId="207"/>
        <pc:sldMkLst>
          <pc:docMk/>
          <pc:sldMk cId="2191668542" sldId="265"/>
        </pc:sldMkLst>
        <pc:spChg chg="mod">
          <ac:chgData name="Wadekar, Rutwik" userId="55e6a446-208c-4529-864d-3d7e7a9bcf1b" providerId="ADAL" clId="{B02D3E6E-B691-4D9E-B82C-7B9298E42D3F}" dt="2023-12-01T00:01:42.812" v="1214" actId="207"/>
          <ac:spMkLst>
            <pc:docMk/>
            <pc:sldMk cId="2191668542" sldId="265"/>
            <ac:spMk id="18" creationId="{476EFF53-C7DF-8BE8-89E6-40949A6046FD}"/>
          </ac:spMkLst>
        </pc:spChg>
      </pc:sldChg>
      <pc:sldChg chg="addSp delSp modSp add mod delAnim modAnim">
        <pc:chgData name="Wadekar, Rutwik" userId="55e6a446-208c-4529-864d-3d7e7a9bcf1b" providerId="ADAL" clId="{B02D3E6E-B691-4D9E-B82C-7B9298E42D3F}" dt="2023-12-02T01:47:02.878" v="1445" actId="1076"/>
        <pc:sldMkLst>
          <pc:docMk/>
          <pc:sldMk cId="3968115620" sldId="266"/>
        </pc:sldMkLst>
        <pc:spChg chg="mod">
          <ac:chgData name="Wadekar, Rutwik" userId="55e6a446-208c-4529-864d-3d7e7a9bcf1b" providerId="ADAL" clId="{B02D3E6E-B691-4D9E-B82C-7B9298E42D3F}" dt="2023-12-01T00:27:24.830" v="1303" actId="20577"/>
          <ac:spMkLst>
            <pc:docMk/>
            <pc:sldMk cId="3968115620" sldId="266"/>
            <ac:spMk id="6" creationId="{749AF8AC-804D-DD63-570C-514F4D277A83}"/>
          </ac:spMkLst>
        </pc:spChg>
        <pc:spChg chg="add mod">
          <ac:chgData name="Wadekar, Rutwik" userId="55e6a446-208c-4529-864d-3d7e7a9bcf1b" providerId="ADAL" clId="{B02D3E6E-B691-4D9E-B82C-7B9298E42D3F}" dt="2023-12-01T00:25:17.536" v="1235" actId="207"/>
          <ac:spMkLst>
            <pc:docMk/>
            <pc:sldMk cId="3968115620" sldId="266"/>
            <ac:spMk id="7" creationId="{E54704C1-C53B-4B9B-8F55-211DB44C622C}"/>
          </ac:spMkLst>
        </pc:spChg>
        <pc:spChg chg="add mod">
          <ac:chgData name="Wadekar, Rutwik" userId="55e6a446-208c-4529-864d-3d7e7a9bcf1b" providerId="ADAL" clId="{B02D3E6E-B691-4D9E-B82C-7B9298E42D3F}" dt="2023-12-01T00:27:14.764" v="1276" actId="20577"/>
          <ac:spMkLst>
            <pc:docMk/>
            <pc:sldMk cId="3968115620" sldId="266"/>
            <ac:spMk id="8" creationId="{CD7CD6B7-BB31-DA59-3759-FEE9F0F590CC}"/>
          </ac:spMkLst>
        </pc:spChg>
        <pc:spChg chg="mod">
          <ac:chgData name="Wadekar, Rutwik" userId="55e6a446-208c-4529-864d-3d7e7a9bcf1b" providerId="ADAL" clId="{B02D3E6E-B691-4D9E-B82C-7B9298E42D3F}" dt="2023-12-02T01:46:51.629" v="1438" actId="20577"/>
          <ac:spMkLst>
            <pc:docMk/>
            <pc:sldMk cId="3968115620" sldId="266"/>
            <ac:spMk id="12" creationId="{AC9CE5D7-9045-A6AC-BBB5-3C09336A034A}"/>
          </ac:spMkLst>
        </pc:spChg>
        <pc:spChg chg="mod">
          <ac:chgData name="Wadekar, Rutwik" userId="55e6a446-208c-4529-864d-3d7e7a9bcf1b" providerId="ADAL" clId="{B02D3E6E-B691-4D9E-B82C-7B9298E42D3F}" dt="2023-12-02T01:47:02.878" v="1445" actId="1076"/>
          <ac:spMkLst>
            <pc:docMk/>
            <pc:sldMk cId="3968115620" sldId="266"/>
            <ac:spMk id="13" creationId="{0DEE0A08-B5AB-6460-64A3-A0763EBDFDD7}"/>
          </ac:spMkLst>
        </pc:spChg>
        <pc:spChg chg="del">
          <ac:chgData name="Wadekar, Rutwik" userId="55e6a446-208c-4529-864d-3d7e7a9bcf1b" providerId="ADAL" clId="{B02D3E6E-B691-4D9E-B82C-7B9298E42D3F}" dt="2023-12-01T00:24:18.279" v="1226" actId="478"/>
          <ac:spMkLst>
            <pc:docMk/>
            <pc:sldMk cId="3968115620" sldId="266"/>
            <ac:spMk id="17" creationId="{518FB338-63C1-3C9F-276F-B6CDDCAF0123}"/>
          </ac:spMkLst>
        </pc:spChg>
        <pc:spChg chg="del">
          <ac:chgData name="Wadekar, Rutwik" userId="55e6a446-208c-4529-864d-3d7e7a9bcf1b" providerId="ADAL" clId="{B02D3E6E-B691-4D9E-B82C-7B9298E42D3F}" dt="2023-12-01T00:19:40.931" v="1217" actId="478"/>
          <ac:spMkLst>
            <pc:docMk/>
            <pc:sldMk cId="3968115620" sldId="266"/>
            <ac:spMk id="18" creationId="{476EFF53-C7DF-8BE8-89E6-40949A6046FD}"/>
          </ac:spMkLst>
        </pc:spChg>
        <pc:spChg chg="del">
          <ac:chgData name="Wadekar, Rutwik" userId="55e6a446-208c-4529-864d-3d7e7a9bcf1b" providerId="ADAL" clId="{B02D3E6E-B691-4D9E-B82C-7B9298E42D3F}" dt="2023-12-01T00:19:48.647" v="1221" actId="478"/>
          <ac:spMkLst>
            <pc:docMk/>
            <pc:sldMk cId="3968115620" sldId="266"/>
            <ac:spMk id="19" creationId="{430CA193-5325-D055-E739-C380DF03A898}"/>
          </ac:spMkLst>
        </pc:spChg>
        <pc:spChg chg="del">
          <ac:chgData name="Wadekar, Rutwik" userId="55e6a446-208c-4529-864d-3d7e7a9bcf1b" providerId="ADAL" clId="{B02D3E6E-B691-4D9E-B82C-7B9298E42D3F}" dt="2023-12-01T00:24:09.310" v="1223" actId="478"/>
          <ac:spMkLst>
            <pc:docMk/>
            <pc:sldMk cId="3968115620" sldId="266"/>
            <ac:spMk id="20" creationId="{787069D9-4614-5393-3C2F-C7EC6837B461}"/>
          </ac:spMkLst>
        </pc:spChg>
        <pc:spChg chg="del">
          <ac:chgData name="Wadekar, Rutwik" userId="55e6a446-208c-4529-864d-3d7e7a9bcf1b" providerId="ADAL" clId="{B02D3E6E-B691-4D9E-B82C-7B9298E42D3F}" dt="2023-12-01T00:24:12.959" v="1225" actId="478"/>
          <ac:spMkLst>
            <pc:docMk/>
            <pc:sldMk cId="3968115620" sldId="266"/>
            <ac:spMk id="21" creationId="{0862CCDF-C4BA-AB63-DA8E-19DB192AEBFD}"/>
          </ac:spMkLst>
        </pc:spChg>
        <pc:spChg chg="del">
          <ac:chgData name="Wadekar, Rutwik" userId="55e6a446-208c-4529-864d-3d7e7a9bcf1b" providerId="ADAL" clId="{B02D3E6E-B691-4D9E-B82C-7B9298E42D3F}" dt="2023-12-01T00:19:39.318" v="1216" actId="478"/>
          <ac:spMkLst>
            <pc:docMk/>
            <pc:sldMk cId="3968115620" sldId="266"/>
            <ac:spMk id="22" creationId="{0038FA70-266F-563D-2656-EFBF632F7086}"/>
          </ac:spMkLst>
        </pc:spChg>
        <pc:spChg chg="del mod">
          <ac:chgData name="Wadekar, Rutwik" userId="55e6a446-208c-4529-864d-3d7e7a9bcf1b" providerId="ADAL" clId="{B02D3E6E-B691-4D9E-B82C-7B9298E42D3F}" dt="2023-12-01T00:19:46.980" v="1220" actId="478"/>
          <ac:spMkLst>
            <pc:docMk/>
            <pc:sldMk cId="3968115620" sldId="266"/>
            <ac:spMk id="23" creationId="{D07B569D-B174-30FF-5291-8CEB464B99E7}"/>
          </ac:spMkLst>
        </pc:spChg>
        <pc:spChg chg="del">
          <ac:chgData name="Wadekar, Rutwik" userId="55e6a446-208c-4529-864d-3d7e7a9bcf1b" providerId="ADAL" clId="{B02D3E6E-B691-4D9E-B82C-7B9298E42D3F}" dt="2023-12-01T00:24:00.345" v="1222" actId="478"/>
          <ac:spMkLst>
            <pc:docMk/>
            <pc:sldMk cId="3968115620" sldId="266"/>
            <ac:spMk id="24" creationId="{A8829DED-542A-E2D7-D73A-B8F89002605C}"/>
          </ac:spMkLst>
        </pc:spChg>
        <pc:spChg chg="del">
          <ac:chgData name="Wadekar, Rutwik" userId="55e6a446-208c-4529-864d-3d7e7a9bcf1b" providerId="ADAL" clId="{B02D3E6E-B691-4D9E-B82C-7B9298E42D3F}" dt="2023-12-01T00:24:11.241" v="1224" actId="478"/>
          <ac:spMkLst>
            <pc:docMk/>
            <pc:sldMk cId="3968115620" sldId="266"/>
            <ac:spMk id="25" creationId="{D393D219-2BF9-586D-0DF0-81E44C728D18}"/>
          </ac:spMkLst>
        </pc:spChg>
        <pc:picChg chg="del">
          <ac:chgData name="Wadekar, Rutwik" userId="55e6a446-208c-4529-864d-3d7e7a9bcf1b" providerId="ADAL" clId="{B02D3E6E-B691-4D9E-B82C-7B9298E42D3F}" dt="2023-12-01T00:24:45.914" v="1233" actId="478"/>
          <ac:picMkLst>
            <pc:docMk/>
            <pc:sldMk cId="3968115620" sldId="266"/>
            <ac:picMk id="14" creationId="{72B7EAEC-550D-A403-B75D-B864FA3A11D7}"/>
          </ac:picMkLst>
        </pc:picChg>
        <pc:picChg chg="del">
          <ac:chgData name="Wadekar, Rutwik" userId="55e6a446-208c-4529-864d-3d7e7a9bcf1b" providerId="ADAL" clId="{B02D3E6E-B691-4D9E-B82C-7B9298E42D3F}" dt="2023-12-01T00:24:47.854" v="1234" actId="478"/>
          <ac:picMkLst>
            <pc:docMk/>
            <pc:sldMk cId="3968115620" sldId="266"/>
            <ac:picMk id="15" creationId="{E70CF1A4-87B7-4585-5F4B-7FD50EDE14D1}"/>
          </ac:picMkLst>
        </pc:picChg>
      </pc:sldChg>
      <pc:sldChg chg="addSp delSp modSp add mod delAnim modAnim">
        <pc:chgData name="Wadekar, Rutwik" userId="55e6a446-208c-4529-864d-3d7e7a9bcf1b" providerId="ADAL" clId="{B02D3E6E-B691-4D9E-B82C-7B9298E42D3F}" dt="2023-12-02T05:48:12.970" v="1677" actId="207"/>
        <pc:sldMkLst>
          <pc:docMk/>
          <pc:sldMk cId="4136186031" sldId="267"/>
        </pc:sldMkLst>
        <pc:spChg chg="mod">
          <ac:chgData name="Wadekar, Rutwik" userId="55e6a446-208c-4529-864d-3d7e7a9bcf1b" providerId="ADAL" clId="{B02D3E6E-B691-4D9E-B82C-7B9298E42D3F}" dt="2023-12-02T01:55:24.210" v="1561" actId="1076"/>
          <ac:spMkLst>
            <pc:docMk/>
            <pc:sldMk cId="4136186031" sldId="267"/>
            <ac:spMk id="3" creationId="{0DABC8EB-3880-2164-93E2-BBCEB9D9309E}"/>
          </ac:spMkLst>
        </pc:spChg>
        <pc:spChg chg="mod">
          <ac:chgData name="Wadekar, Rutwik" userId="55e6a446-208c-4529-864d-3d7e7a9bcf1b" providerId="ADAL" clId="{B02D3E6E-B691-4D9E-B82C-7B9298E42D3F}" dt="2023-12-02T05:47:50.345" v="1676" actId="20577"/>
          <ac:spMkLst>
            <pc:docMk/>
            <pc:sldMk cId="4136186031" sldId="267"/>
            <ac:spMk id="6" creationId="{749AF8AC-804D-DD63-570C-514F4D277A83}"/>
          </ac:spMkLst>
        </pc:spChg>
        <pc:spChg chg="mod">
          <ac:chgData name="Wadekar, Rutwik" userId="55e6a446-208c-4529-864d-3d7e7a9bcf1b" providerId="ADAL" clId="{B02D3E6E-B691-4D9E-B82C-7B9298E42D3F}" dt="2023-12-02T01:55:07.099" v="1555" actId="1076"/>
          <ac:spMkLst>
            <pc:docMk/>
            <pc:sldMk cId="4136186031" sldId="267"/>
            <ac:spMk id="7" creationId="{E54704C1-C53B-4B9B-8F55-211DB44C622C}"/>
          </ac:spMkLst>
        </pc:spChg>
        <pc:spChg chg="del">
          <ac:chgData name="Wadekar, Rutwik" userId="55e6a446-208c-4529-864d-3d7e7a9bcf1b" providerId="ADAL" clId="{B02D3E6E-B691-4D9E-B82C-7B9298E42D3F}" dt="2023-12-02T01:48:19.091" v="1464" actId="478"/>
          <ac:spMkLst>
            <pc:docMk/>
            <pc:sldMk cId="4136186031" sldId="267"/>
            <ac:spMk id="8" creationId="{CD7CD6B7-BB31-DA59-3759-FEE9F0F590CC}"/>
          </ac:spMkLst>
        </pc:spChg>
        <pc:spChg chg="add mod">
          <ac:chgData name="Wadekar, Rutwik" userId="55e6a446-208c-4529-864d-3d7e7a9bcf1b" providerId="ADAL" clId="{B02D3E6E-B691-4D9E-B82C-7B9298E42D3F}" dt="2023-12-02T05:48:12.970" v="1677" actId="207"/>
          <ac:spMkLst>
            <pc:docMk/>
            <pc:sldMk cId="4136186031" sldId="267"/>
            <ac:spMk id="10" creationId="{6EA98E2C-7124-1FCB-A78D-BCEFDB17CBED}"/>
          </ac:spMkLst>
        </pc:spChg>
        <pc:spChg chg="del">
          <ac:chgData name="Wadekar, Rutwik" userId="55e6a446-208c-4529-864d-3d7e7a9bcf1b" providerId="ADAL" clId="{B02D3E6E-B691-4D9E-B82C-7B9298E42D3F}" dt="2023-12-02T01:48:14.525" v="1463" actId="478"/>
          <ac:spMkLst>
            <pc:docMk/>
            <pc:sldMk cId="4136186031" sldId="267"/>
            <ac:spMk id="12" creationId="{AC9CE5D7-9045-A6AC-BBB5-3C09336A034A}"/>
          </ac:spMkLst>
        </pc:spChg>
        <pc:spChg chg="add mod">
          <ac:chgData name="Wadekar, Rutwik" userId="55e6a446-208c-4529-864d-3d7e7a9bcf1b" providerId="ADAL" clId="{B02D3E6E-B691-4D9E-B82C-7B9298E42D3F}" dt="2023-12-02T05:47:37.315" v="1628" actId="20577"/>
          <ac:spMkLst>
            <pc:docMk/>
            <pc:sldMk cId="4136186031" sldId="267"/>
            <ac:spMk id="14" creationId="{A1490F5E-2A14-2F85-98C5-1BFFF061C56B}"/>
          </ac:spMkLst>
        </pc:spChg>
        <pc:spChg chg="add mod">
          <ac:chgData name="Wadekar, Rutwik" userId="55e6a446-208c-4529-864d-3d7e7a9bcf1b" providerId="ADAL" clId="{B02D3E6E-B691-4D9E-B82C-7B9298E42D3F}" dt="2023-12-02T01:50:01.778" v="1482" actId="20577"/>
          <ac:spMkLst>
            <pc:docMk/>
            <pc:sldMk cId="4136186031" sldId="267"/>
            <ac:spMk id="16" creationId="{ACD642DD-A4BD-2619-005A-75CBAC480C57}"/>
          </ac:spMkLst>
        </pc:spChg>
        <pc:spChg chg="add mod">
          <ac:chgData name="Wadekar, Rutwik" userId="55e6a446-208c-4529-864d-3d7e7a9bcf1b" providerId="ADAL" clId="{B02D3E6E-B691-4D9E-B82C-7B9298E42D3F}" dt="2023-12-02T01:51:27.945" v="1498" actId="14100"/>
          <ac:spMkLst>
            <pc:docMk/>
            <pc:sldMk cId="4136186031" sldId="267"/>
            <ac:spMk id="19" creationId="{222D0AB0-2FC7-496E-3C85-A09FEDF533BD}"/>
          </ac:spMkLst>
        </pc:spChg>
        <pc:spChg chg="add mod">
          <ac:chgData name="Wadekar, Rutwik" userId="55e6a446-208c-4529-864d-3d7e7a9bcf1b" providerId="ADAL" clId="{B02D3E6E-B691-4D9E-B82C-7B9298E42D3F}" dt="2023-12-02T01:52:26.081" v="1517" actId="20577"/>
          <ac:spMkLst>
            <pc:docMk/>
            <pc:sldMk cId="4136186031" sldId="267"/>
            <ac:spMk id="22" creationId="{CE9134E6-F494-7E3F-4888-98FEF1CD6FEF}"/>
          </ac:spMkLst>
        </pc:spChg>
        <pc:spChg chg="add mod">
          <ac:chgData name="Wadekar, Rutwik" userId="55e6a446-208c-4529-864d-3d7e7a9bcf1b" providerId="ADAL" clId="{B02D3E6E-B691-4D9E-B82C-7B9298E42D3F}" dt="2023-12-02T01:54:19.829" v="1543" actId="20577"/>
          <ac:spMkLst>
            <pc:docMk/>
            <pc:sldMk cId="4136186031" sldId="267"/>
            <ac:spMk id="25" creationId="{FA1A3EAC-61DB-6332-0A96-82CA4B039278}"/>
          </ac:spMkLst>
        </pc:spChg>
        <pc:picChg chg="del">
          <ac:chgData name="Wadekar, Rutwik" userId="55e6a446-208c-4529-864d-3d7e7a9bcf1b" providerId="ADAL" clId="{B02D3E6E-B691-4D9E-B82C-7B9298E42D3F}" dt="2023-12-02T01:48:29.599" v="1465" actId="478"/>
          <ac:picMkLst>
            <pc:docMk/>
            <pc:sldMk cId="4136186031" sldId="267"/>
            <ac:picMk id="9" creationId="{4787F122-DFDC-2249-4FAF-651BE3208279}"/>
          </ac:picMkLst>
        </pc:picChg>
        <pc:picChg chg="add del mod">
          <ac:chgData name="Wadekar, Rutwik" userId="55e6a446-208c-4529-864d-3d7e7a9bcf1b" providerId="ADAL" clId="{B02D3E6E-B691-4D9E-B82C-7B9298E42D3F}" dt="2023-12-02T05:45:58.488" v="1595" actId="478"/>
          <ac:picMkLst>
            <pc:docMk/>
            <pc:sldMk cId="4136186031" sldId="267"/>
            <ac:picMk id="9" creationId="{8B3A10D0-B37A-191F-2088-22A9FC4FA073}"/>
          </ac:picMkLst>
        </pc:picChg>
        <pc:picChg chg="del">
          <ac:chgData name="Wadekar, Rutwik" userId="55e6a446-208c-4529-864d-3d7e7a9bcf1b" providerId="ADAL" clId="{B02D3E6E-B691-4D9E-B82C-7B9298E42D3F}" dt="2023-12-02T01:48:38.451" v="1467" actId="478"/>
          <ac:picMkLst>
            <pc:docMk/>
            <pc:sldMk cId="4136186031" sldId="267"/>
            <ac:picMk id="10" creationId="{4A19DA65-940F-1821-D980-D2301E580C08}"/>
          </ac:picMkLst>
        </pc:picChg>
        <pc:picChg chg="del">
          <ac:chgData name="Wadekar, Rutwik" userId="55e6a446-208c-4529-864d-3d7e7a9bcf1b" providerId="ADAL" clId="{B02D3E6E-B691-4D9E-B82C-7B9298E42D3F}" dt="2023-12-02T01:48:34.448" v="1466" actId="478"/>
          <ac:picMkLst>
            <pc:docMk/>
            <pc:sldMk cId="4136186031" sldId="267"/>
            <ac:picMk id="11" creationId="{235CC469-BCE3-A45D-3C1D-105B84D9B711}"/>
          </ac:picMkLst>
        </pc:picChg>
        <pc:picChg chg="add mod">
          <ac:chgData name="Wadekar, Rutwik" userId="55e6a446-208c-4529-864d-3d7e7a9bcf1b" providerId="ADAL" clId="{B02D3E6E-B691-4D9E-B82C-7B9298E42D3F}" dt="2023-12-02T05:46:26.592" v="1602" actId="1076"/>
          <ac:picMkLst>
            <pc:docMk/>
            <pc:sldMk cId="4136186031" sldId="267"/>
            <ac:picMk id="12" creationId="{4EA00B9D-D28F-5ECC-2137-C3388BCA9D43}"/>
          </ac:picMkLst>
        </pc:picChg>
        <pc:picChg chg="add mod">
          <ac:chgData name="Wadekar, Rutwik" userId="55e6a446-208c-4529-864d-3d7e7a9bcf1b" providerId="ADAL" clId="{B02D3E6E-B691-4D9E-B82C-7B9298E42D3F}" dt="2023-12-02T01:49:40.597" v="1472" actId="1076"/>
          <ac:picMkLst>
            <pc:docMk/>
            <pc:sldMk cId="4136186031" sldId="267"/>
            <ac:picMk id="15" creationId="{CE8D6AB7-AF59-423A-F25A-BCEFC2591580}"/>
          </ac:picMkLst>
        </pc:picChg>
        <pc:picChg chg="add mod">
          <ac:chgData name="Wadekar, Rutwik" userId="55e6a446-208c-4529-864d-3d7e7a9bcf1b" providerId="ADAL" clId="{B02D3E6E-B691-4D9E-B82C-7B9298E42D3F}" dt="2023-12-02T01:51:13.311" v="1489" actId="1076"/>
          <ac:picMkLst>
            <pc:docMk/>
            <pc:sldMk cId="4136186031" sldId="267"/>
            <ac:picMk id="18" creationId="{C7C2AF80-FB25-F51D-6D14-B77039DC7AB2}"/>
          </ac:picMkLst>
        </pc:picChg>
        <pc:picChg chg="add mod">
          <ac:chgData name="Wadekar, Rutwik" userId="55e6a446-208c-4529-864d-3d7e7a9bcf1b" providerId="ADAL" clId="{B02D3E6E-B691-4D9E-B82C-7B9298E42D3F}" dt="2023-12-02T01:52:14.999" v="1511" actId="1076"/>
          <ac:picMkLst>
            <pc:docMk/>
            <pc:sldMk cId="4136186031" sldId="267"/>
            <ac:picMk id="21" creationId="{E22CA847-D401-92D0-7460-5676440EB147}"/>
          </ac:picMkLst>
        </pc:picChg>
        <pc:picChg chg="add del mod">
          <ac:chgData name="Wadekar, Rutwik" userId="55e6a446-208c-4529-864d-3d7e7a9bcf1b" providerId="ADAL" clId="{B02D3E6E-B691-4D9E-B82C-7B9298E42D3F}" dt="2023-12-02T01:53:38.051" v="1527" actId="478"/>
          <ac:picMkLst>
            <pc:docMk/>
            <pc:sldMk cId="4136186031" sldId="267"/>
            <ac:picMk id="24" creationId="{60AD67D4-3DDF-BA78-2140-89E4778300E3}"/>
          </ac:picMkLst>
        </pc:picChg>
        <pc:picChg chg="add mod">
          <ac:chgData name="Wadekar, Rutwik" userId="55e6a446-208c-4529-864d-3d7e7a9bcf1b" providerId="ADAL" clId="{B02D3E6E-B691-4D9E-B82C-7B9298E42D3F}" dt="2023-12-02T01:54:13.178" v="1534" actId="1076"/>
          <ac:picMkLst>
            <pc:docMk/>
            <pc:sldMk cId="4136186031" sldId="267"/>
            <ac:picMk id="27" creationId="{15C6600A-4BBF-ED58-CB97-000D129783BD}"/>
          </ac:picMkLst>
        </pc:picChg>
        <pc:picChg chg="add mod">
          <ac:chgData name="Wadekar, Rutwik" userId="55e6a446-208c-4529-864d-3d7e7a9bcf1b" providerId="ADAL" clId="{B02D3E6E-B691-4D9E-B82C-7B9298E42D3F}" dt="2023-12-02T01:54:40.389" v="1547" actId="1076"/>
          <ac:picMkLst>
            <pc:docMk/>
            <pc:sldMk cId="4136186031" sldId="267"/>
            <ac:picMk id="28" creationId="{DFB676BC-4E9B-BBEF-509E-C7AEA131C9D0}"/>
          </ac:picMkLst>
        </pc:picChg>
        <pc:picChg chg="add mod">
          <ac:chgData name="Wadekar, Rutwik" userId="55e6a446-208c-4529-864d-3d7e7a9bcf1b" providerId="ADAL" clId="{B02D3E6E-B691-4D9E-B82C-7B9298E42D3F}" dt="2023-12-02T01:55:11.480" v="1556" actId="1076"/>
          <ac:picMkLst>
            <pc:docMk/>
            <pc:sldMk cId="4136186031" sldId="267"/>
            <ac:picMk id="30" creationId="{85C1D191-1EE6-343B-FFC7-27729F87C8AB}"/>
          </ac:picMkLst>
        </pc:picChg>
        <pc:picChg chg="add mod">
          <ac:chgData name="Wadekar, Rutwik" userId="55e6a446-208c-4529-864d-3d7e7a9bcf1b" providerId="ADAL" clId="{B02D3E6E-B691-4D9E-B82C-7B9298E42D3F}" dt="2023-12-02T01:55:28.655" v="1562" actId="1076"/>
          <ac:picMkLst>
            <pc:docMk/>
            <pc:sldMk cId="4136186031" sldId="267"/>
            <ac:picMk id="31" creationId="{61BCF98F-C41C-5A93-7DD0-F1A4EAE795F0}"/>
          </ac:picMkLst>
        </pc:picChg>
      </pc:sldChg>
      <pc:sldChg chg="modSp add mod">
        <pc:chgData name="Wadekar, Rutwik" userId="55e6a446-208c-4529-864d-3d7e7a9bcf1b" providerId="ADAL" clId="{B02D3E6E-B691-4D9E-B82C-7B9298E42D3F}" dt="2023-12-02T05:49:20.816" v="1679" actId="207"/>
        <pc:sldMkLst>
          <pc:docMk/>
          <pc:sldMk cId="1832983780" sldId="268"/>
        </pc:sldMkLst>
        <pc:spChg chg="mod">
          <ac:chgData name="Wadekar, Rutwik" userId="55e6a446-208c-4529-864d-3d7e7a9bcf1b" providerId="ADAL" clId="{B02D3E6E-B691-4D9E-B82C-7B9298E42D3F}" dt="2023-12-02T05:49:20.816" v="1679" actId="207"/>
          <ac:spMkLst>
            <pc:docMk/>
            <pc:sldMk cId="1832983780" sldId="268"/>
            <ac:spMk id="10" creationId="{6EA98E2C-7124-1FCB-A78D-BCEFDB17CBED}"/>
          </ac:spMkLst>
        </pc:spChg>
      </pc:sldChg>
      <pc:sldChg chg="addSp delSp modSp add del mod">
        <pc:chgData name="Wadekar, Rutwik" userId="55e6a446-208c-4529-864d-3d7e7a9bcf1b" providerId="ADAL" clId="{B02D3E6E-B691-4D9E-B82C-7B9298E42D3F}" dt="2023-12-02T01:57:18.689" v="1588" actId="47"/>
        <pc:sldMkLst>
          <pc:docMk/>
          <pc:sldMk cId="4287772387" sldId="268"/>
        </pc:sldMkLst>
        <pc:spChg chg="add mod">
          <ac:chgData name="Wadekar, Rutwik" userId="55e6a446-208c-4529-864d-3d7e7a9bcf1b" providerId="ADAL" clId="{B02D3E6E-B691-4D9E-B82C-7B9298E42D3F}" dt="2023-12-02T01:57:02.441" v="1587" actId="1076"/>
          <ac:spMkLst>
            <pc:docMk/>
            <pc:sldMk cId="4287772387" sldId="268"/>
            <ac:spMk id="6" creationId="{68D6253C-8B89-EADB-A428-2B3D698F66B0}"/>
          </ac:spMkLst>
        </pc:spChg>
        <pc:spChg chg="del">
          <ac:chgData name="Wadekar, Rutwik" userId="55e6a446-208c-4529-864d-3d7e7a9bcf1b" providerId="ADAL" clId="{B02D3E6E-B691-4D9E-B82C-7B9298E42D3F}" dt="2023-12-02T01:56:14.857" v="1565" actId="478"/>
          <ac:spMkLst>
            <pc:docMk/>
            <pc:sldMk cId="4287772387" sldId="268"/>
            <ac:spMk id="9" creationId="{97B47127-EF0F-5D31-3198-74832E9D0A92}"/>
          </ac:spMkLst>
        </pc:spChg>
        <pc:spChg chg="del">
          <ac:chgData name="Wadekar, Rutwik" userId="55e6a446-208c-4529-864d-3d7e7a9bcf1b" providerId="ADAL" clId="{B02D3E6E-B691-4D9E-B82C-7B9298E42D3F}" dt="2023-12-02T01:56:12.947" v="1564" actId="478"/>
          <ac:spMkLst>
            <pc:docMk/>
            <pc:sldMk cId="4287772387" sldId="268"/>
            <ac:spMk id="10" creationId="{93ABFEBC-1B47-35C0-2577-B8F16AB2DF43}"/>
          </ac:spMkLst>
        </pc:spChg>
      </pc:sldChg>
      <pc:sldChg chg="addSp delSp modSp add mod modTransition addAnim delAnim">
        <pc:chgData name="Wadekar, Rutwik" userId="55e6a446-208c-4529-864d-3d7e7a9bcf1b" providerId="ADAL" clId="{B02D3E6E-B691-4D9E-B82C-7B9298E42D3F}" dt="2023-12-02T06:02:16.186" v="1893" actId="1076"/>
        <pc:sldMkLst>
          <pc:docMk/>
          <pc:sldMk cId="204943150" sldId="269"/>
        </pc:sldMkLst>
        <pc:spChg chg="del">
          <ac:chgData name="Wadekar, Rutwik" userId="55e6a446-208c-4529-864d-3d7e7a9bcf1b" providerId="ADAL" clId="{B02D3E6E-B691-4D9E-B82C-7B9298E42D3F}" dt="2023-12-02T05:56:34.625" v="1750" actId="478"/>
          <ac:spMkLst>
            <pc:docMk/>
            <pc:sldMk cId="204943150" sldId="269"/>
            <ac:spMk id="2" creationId="{5C6A7BA1-6E3F-5107-E8FF-DE8388ED9358}"/>
          </ac:spMkLst>
        </pc:spChg>
        <pc:spChg chg="mod">
          <ac:chgData name="Wadekar, Rutwik" userId="55e6a446-208c-4529-864d-3d7e7a9bcf1b" providerId="ADAL" clId="{B02D3E6E-B691-4D9E-B82C-7B9298E42D3F}" dt="2023-12-02T05:53:04.584" v="1742" actId="14100"/>
          <ac:spMkLst>
            <pc:docMk/>
            <pc:sldMk cId="204943150" sldId="269"/>
            <ac:spMk id="5" creationId="{FFE62628-7510-742D-4CE4-6F3193E7A521}"/>
          </ac:spMkLst>
        </pc:spChg>
        <pc:spChg chg="mod">
          <ac:chgData name="Wadekar, Rutwik" userId="55e6a446-208c-4529-864d-3d7e7a9bcf1b" providerId="ADAL" clId="{B02D3E6E-B691-4D9E-B82C-7B9298E42D3F}" dt="2023-12-02T05:52:58.607" v="1737" actId="20577"/>
          <ac:spMkLst>
            <pc:docMk/>
            <pc:sldMk cId="204943150" sldId="269"/>
            <ac:spMk id="6" creationId="{749AF8AC-804D-DD63-570C-514F4D277A83}"/>
          </ac:spMkLst>
        </pc:spChg>
        <pc:spChg chg="mod">
          <ac:chgData name="Wadekar, Rutwik" userId="55e6a446-208c-4529-864d-3d7e7a9bcf1b" providerId="ADAL" clId="{B02D3E6E-B691-4D9E-B82C-7B9298E42D3F}" dt="2023-12-02T05:57:20.163" v="1756" actId="1076"/>
          <ac:spMkLst>
            <pc:docMk/>
            <pc:sldMk cId="204943150" sldId="269"/>
            <ac:spMk id="7" creationId="{E54704C1-C53B-4B9B-8F55-211DB44C622C}"/>
          </ac:spMkLst>
        </pc:spChg>
        <pc:spChg chg="add mod">
          <ac:chgData name="Wadekar, Rutwik" userId="55e6a446-208c-4529-864d-3d7e7a9bcf1b" providerId="ADAL" clId="{B02D3E6E-B691-4D9E-B82C-7B9298E42D3F}" dt="2023-12-02T05:56:39.595" v="1752"/>
          <ac:spMkLst>
            <pc:docMk/>
            <pc:sldMk cId="204943150" sldId="269"/>
            <ac:spMk id="8" creationId="{D10555BF-89FC-589E-E6CE-F63632AA9B27}"/>
          </ac:spMkLst>
        </pc:spChg>
        <pc:spChg chg="del">
          <ac:chgData name="Wadekar, Rutwik" userId="55e6a446-208c-4529-864d-3d7e7a9bcf1b" providerId="ADAL" clId="{B02D3E6E-B691-4D9E-B82C-7B9298E42D3F}" dt="2023-12-02T05:52:40.943" v="1694" actId="478"/>
          <ac:spMkLst>
            <pc:docMk/>
            <pc:sldMk cId="204943150" sldId="269"/>
            <ac:spMk id="10" creationId="{6EA98E2C-7124-1FCB-A78D-BCEFDB17CBED}"/>
          </ac:spMkLst>
        </pc:spChg>
        <pc:spChg chg="del">
          <ac:chgData name="Wadekar, Rutwik" userId="55e6a446-208c-4529-864d-3d7e7a9bcf1b" providerId="ADAL" clId="{B02D3E6E-B691-4D9E-B82C-7B9298E42D3F}" dt="2023-12-02T05:52:44.430" v="1695" actId="478"/>
          <ac:spMkLst>
            <pc:docMk/>
            <pc:sldMk cId="204943150" sldId="269"/>
            <ac:spMk id="13" creationId="{0DEE0A08-B5AB-6460-64A3-A0763EBDFDD7}"/>
          </ac:spMkLst>
        </pc:spChg>
        <pc:spChg chg="del">
          <ac:chgData name="Wadekar, Rutwik" userId="55e6a446-208c-4529-864d-3d7e7a9bcf1b" providerId="ADAL" clId="{B02D3E6E-B691-4D9E-B82C-7B9298E42D3F}" dt="2023-12-02T05:52:39.959" v="1693" actId="478"/>
          <ac:spMkLst>
            <pc:docMk/>
            <pc:sldMk cId="204943150" sldId="269"/>
            <ac:spMk id="14" creationId="{A1490F5E-2A14-2F85-98C5-1BFFF061C56B}"/>
          </ac:spMkLst>
        </pc:spChg>
        <pc:spChg chg="del">
          <ac:chgData name="Wadekar, Rutwik" userId="55e6a446-208c-4529-864d-3d7e7a9bcf1b" providerId="ADAL" clId="{B02D3E6E-B691-4D9E-B82C-7B9298E42D3F}" dt="2023-12-02T05:52:01.172" v="1682" actId="478"/>
          <ac:spMkLst>
            <pc:docMk/>
            <pc:sldMk cId="204943150" sldId="269"/>
            <ac:spMk id="16" creationId="{ACD642DD-A4BD-2619-005A-75CBAC480C57}"/>
          </ac:spMkLst>
        </pc:spChg>
        <pc:spChg chg="add mod">
          <ac:chgData name="Wadekar, Rutwik" userId="55e6a446-208c-4529-864d-3d7e7a9bcf1b" providerId="ADAL" clId="{B02D3E6E-B691-4D9E-B82C-7B9298E42D3F}" dt="2023-12-02T05:58:25.541" v="1777" actId="20577"/>
          <ac:spMkLst>
            <pc:docMk/>
            <pc:sldMk cId="204943150" sldId="269"/>
            <ac:spMk id="17" creationId="{23C897DB-A888-B3B2-5672-1982912E7ED7}"/>
          </ac:spMkLst>
        </pc:spChg>
        <pc:spChg chg="del">
          <ac:chgData name="Wadekar, Rutwik" userId="55e6a446-208c-4529-864d-3d7e7a9bcf1b" providerId="ADAL" clId="{B02D3E6E-B691-4D9E-B82C-7B9298E42D3F}" dt="2023-12-02T05:52:09.019" v="1684" actId="478"/>
          <ac:spMkLst>
            <pc:docMk/>
            <pc:sldMk cId="204943150" sldId="269"/>
            <ac:spMk id="19" creationId="{222D0AB0-2FC7-496E-3C85-A09FEDF533BD}"/>
          </ac:spMkLst>
        </pc:spChg>
        <pc:spChg chg="add mod">
          <ac:chgData name="Wadekar, Rutwik" userId="55e6a446-208c-4529-864d-3d7e7a9bcf1b" providerId="ADAL" clId="{B02D3E6E-B691-4D9E-B82C-7B9298E42D3F}" dt="2023-12-02T06:00:10.454" v="1873" actId="1076"/>
          <ac:spMkLst>
            <pc:docMk/>
            <pc:sldMk cId="204943150" sldId="269"/>
            <ac:spMk id="20" creationId="{821D62F6-7B3D-22FC-6112-668C6DE30C14}"/>
          </ac:spMkLst>
        </pc:spChg>
        <pc:spChg chg="del">
          <ac:chgData name="Wadekar, Rutwik" userId="55e6a446-208c-4529-864d-3d7e7a9bcf1b" providerId="ADAL" clId="{B02D3E6E-B691-4D9E-B82C-7B9298E42D3F}" dt="2023-12-02T05:52:20.632" v="1686" actId="478"/>
          <ac:spMkLst>
            <pc:docMk/>
            <pc:sldMk cId="204943150" sldId="269"/>
            <ac:spMk id="22" creationId="{CE9134E6-F494-7E3F-4888-98FEF1CD6FEF}"/>
          </ac:spMkLst>
        </pc:spChg>
        <pc:spChg chg="add mod">
          <ac:chgData name="Wadekar, Rutwik" userId="55e6a446-208c-4529-864d-3d7e7a9bcf1b" providerId="ADAL" clId="{B02D3E6E-B691-4D9E-B82C-7B9298E42D3F}" dt="2023-12-02T06:00:15.034" v="1874" actId="1076"/>
          <ac:spMkLst>
            <pc:docMk/>
            <pc:sldMk cId="204943150" sldId="269"/>
            <ac:spMk id="23" creationId="{B006450C-4E3E-8241-BA72-E4B88B89833B}"/>
          </ac:spMkLst>
        </pc:spChg>
        <pc:spChg chg="add mod">
          <ac:chgData name="Wadekar, Rutwik" userId="55e6a446-208c-4529-864d-3d7e7a9bcf1b" providerId="ADAL" clId="{B02D3E6E-B691-4D9E-B82C-7B9298E42D3F}" dt="2023-12-02T06:00:17.463" v="1875" actId="1076"/>
          <ac:spMkLst>
            <pc:docMk/>
            <pc:sldMk cId="204943150" sldId="269"/>
            <ac:spMk id="24" creationId="{58FF004A-32A5-2003-6457-DB03C9B9FED3}"/>
          </ac:spMkLst>
        </pc:spChg>
        <pc:spChg chg="del">
          <ac:chgData name="Wadekar, Rutwik" userId="55e6a446-208c-4529-864d-3d7e7a9bcf1b" providerId="ADAL" clId="{B02D3E6E-B691-4D9E-B82C-7B9298E42D3F}" dt="2023-12-02T05:52:24.120" v="1688" actId="478"/>
          <ac:spMkLst>
            <pc:docMk/>
            <pc:sldMk cId="204943150" sldId="269"/>
            <ac:spMk id="25" creationId="{FA1A3EAC-61DB-6332-0A96-82CA4B039278}"/>
          </ac:spMkLst>
        </pc:spChg>
        <pc:spChg chg="add mod">
          <ac:chgData name="Wadekar, Rutwik" userId="55e6a446-208c-4529-864d-3d7e7a9bcf1b" providerId="ADAL" clId="{B02D3E6E-B691-4D9E-B82C-7B9298E42D3F}" dt="2023-12-02T06:00:20.914" v="1876" actId="1076"/>
          <ac:spMkLst>
            <pc:docMk/>
            <pc:sldMk cId="204943150" sldId="269"/>
            <ac:spMk id="26" creationId="{78005BA0-ABDD-4686-46F2-0E47B7D5551D}"/>
          </ac:spMkLst>
        </pc:spChg>
        <pc:spChg chg="add mod">
          <ac:chgData name="Wadekar, Rutwik" userId="55e6a446-208c-4529-864d-3d7e7a9bcf1b" providerId="ADAL" clId="{B02D3E6E-B691-4D9E-B82C-7B9298E42D3F}" dt="2023-12-02T06:00:23.239" v="1877" actId="1076"/>
          <ac:spMkLst>
            <pc:docMk/>
            <pc:sldMk cId="204943150" sldId="269"/>
            <ac:spMk id="29" creationId="{7C184F9E-EA6A-0B4B-A441-08E73EA2258D}"/>
          </ac:spMkLst>
        </pc:spChg>
        <pc:picChg chg="add mod">
          <ac:chgData name="Wadekar, Rutwik" userId="55e6a446-208c-4529-864d-3d7e7a9bcf1b" providerId="ADAL" clId="{B02D3E6E-B691-4D9E-B82C-7B9298E42D3F}" dt="2023-12-02T06:02:16.186" v="1893" actId="1076"/>
          <ac:picMkLst>
            <pc:docMk/>
            <pc:sldMk cId="204943150" sldId="269"/>
            <ac:picMk id="11" creationId="{0A3A3546-DF26-B792-5C80-4C2E948928F8}"/>
          </ac:picMkLst>
        </pc:picChg>
        <pc:picChg chg="del">
          <ac:chgData name="Wadekar, Rutwik" userId="55e6a446-208c-4529-864d-3d7e7a9bcf1b" providerId="ADAL" clId="{B02D3E6E-B691-4D9E-B82C-7B9298E42D3F}" dt="2023-12-02T05:52:38.540" v="1692" actId="478"/>
          <ac:picMkLst>
            <pc:docMk/>
            <pc:sldMk cId="204943150" sldId="269"/>
            <ac:picMk id="12" creationId="{4EA00B9D-D28F-5ECC-2137-C3388BCA9D43}"/>
          </ac:picMkLst>
        </pc:picChg>
        <pc:picChg chg="del">
          <ac:chgData name="Wadekar, Rutwik" userId="55e6a446-208c-4529-864d-3d7e7a9bcf1b" providerId="ADAL" clId="{B02D3E6E-B691-4D9E-B82C-7B9298E42D3F}" dt="2023-12-02T05:51:59.897" v="1681" actId="478"/>
          <ac:picMkLst>
            <pc:docMk/>
            <pc:sldMk cId="204943150" sldId="269"/>
            <ac:picMk id="15" creationId="{CE8D6AB7-AF59-423A-F25A-BCEFC2591580}"/>
          </ac:picMkLst>
        </pc:picChg>
        <pc:picChg chg="del">
          <ac:chgData name="Wadekar, Rutwik" userId="55e6a446-208c-4529-864d-3d7e7a9bcf1b" providerId="ADAL" clId="{B02D3E6E-B691-4D9E-B82C-7B9298E42D3F}" dt="2023-12-02T05:52:07.855" v="1683" actId="478"/>
          <ac:picMkLst>
            <pc:docMk/>
            <pc:sldMk cId="204943150" sldId="269"/>
            <ac:picMk id="18" creationId="{C7C2AF80-FB25-F51D-6D14-B77039DC7AB2}"/>
          </ac:picMkLst>
        </pc:picChg>
        <pc:picChg chg="del">
          <ac:chgData name="Wadekar, Rutwik" userId="55e6a446-208c-4529-864d-3d7e7a9bcf1b" providerId="ADAL" clId="{B02D3E6E-B691-4D9E-B82C-7B9298E42D3F}" dt="2023-12-02T05:52:10.471" v="1685" actId="478"/>
          <ac:picMkLst>
            <pc:docMk/>
            <pc:sldMk cId="204943150" sldId="269"/>
            <ac:picMk id="21" creationId="{E22CA847-D401-92D0-7460-5676440EB147}"/>
          </ac:picMkLst>
        </pc:picChg>
        <pc:picChg chg="del">
          <ac:chgData name="Wadekar, Rutwik" userId="55e6a446-208c-4529-864d-3d7e7a9bcf1b" providerId="ADAL" clId="{B02D3E6E-B691-4D9E-B82C-7B9298E42D3F}" dt="2023-12-02T05:52:22.694" v="1687" actId="478"/>
          <ac:picMkLst>
            <pc:docMk/>
            <pc:sldMk cId="204943150" sldId="269"/>
            <ac:picMk id="27" creationId="{15C6600A-4BBF-ED58-CB97-000D129783BD}"/>
          </ac:picMkLst>
        </pc:picChg>
        <pc:picChg chg="add del mod">
          <ac:chgData name="Wadekar, Rutwik" userId="55e6a446-208c-4529-864d-3d7e7a9bcf1b" providerId="ADAL" clId="{B02D3E6E-B691-4D9E-B82C-7B9298E42D3F}" dt="2023-12-02T05:56:24.176" v="1748" actId="478"/>
          <ac:picMkLst>
            <pc:docMk/>
            <pc:sldMk cId="204943150" sldId="269"/>
            <ac:picMk id="28" creationId="{DFB676BC-4E9B-BBEF-509E-C7AEA131C9D0}"/>
          </ac:picMkLst>
        </pc:picChg>
        <pc:picChg chg="del">
          <ac:chgData name="Wadekar, Rutwik" userId="55e6a446-208c-4529-864d-3d7e7a9bcf1b" providerId="ADAL" clId="{B02D3E6E-B691-4D9E-B82C-7B9298E42D3F}" dt="2023-12-02T05:52:26.577" v="1689" actId="478"/>
          <ac:picMkLst>
            <pc:docMk/>
            <pc:sldMk cId="204943150" sldId="269"/>
            <ac:picMk id="30" creationId="{85C1D191-1EE6-343B-FFC7-27729F87C8AB}"/>
          </ac:picMkLst>
        </pc:picChg>
        <pc:picChg chg="del">
          <ac:chgData name="Wadekar, Rutwik" userId="55e6a446-208c-4529-864d-3d7e7a9bcf1b" providerId="ADAL" clId="{B02D3E6E-B691-4D9E-B82C-7B9298E42D3F}" dt="2023-12-02T05:52:28.922" v="1690" actId="478"/>
          <ac:picMkLst>
            <pc:docMk/>
            <pc:sldMk cId="204943150" sldId="269"/>
            <ac:picMk id="31" creationId="{61BCF98F-C41C-5A93-7DD0-F1A4EAE795F0}"/>
          </ac:picMkLst>
        </pc:picChg>
      </pc:sldChg>
      <pc:sldChg chg="addSp delSp modSp add mod modTransition">
        <pc:chgData name="Wadekar, Rutwik" userId="55e6a446-208c-4529-864d-3d7e7a9bcf1b" providerId="ADAL" clId="{B02D3E6E-B691-4D9E-B82C-7B9298E42D3F}" dt="2023-12-02T06:03:31.611" v="1906"/>
        <pc:sldMkLst>
          <pc:docMk/>
          <pc:sldMk cId="323637481" sldId="270"/>
        </pc:sldMkLst>
        <pc:spChg chg="mod">
          <ac:chgData name="Wadekar, Rutwik" userId="55e6a446-208c-4529-864d-3d7e7a9bcf1b" providerId="ADAL" clId="{B02D3E6E-B691-4D9E-B82C-7B9298E42D3F}" dt="2023-12-02T06:02:43.845" v="1902" actId="1076"/>
          <ac:spMkLst>
            <pc:docMk/>
            <pc:sldMk cId="323637481" sldId="270"/>
            <ac:spMk id="7" creationId="{E54704C1-C53B-4B9B-8F55-211DB44C622C}"/>
          </ac:spMkLst>
        </pc:spChg>
        <pc:picChg chg="add del mod">
          <ac:chgData name="Wadekar, Rutwik" userId="55e6a446-208c-4529-864d-3d7e7a9bcf1b" providerId="ADAL" clId="{B02D3E6E-B691-4D9E-B82C-7B9298E42D3F}" dt="2023-12-02T06:03:09.621" v="1904" actId="1076"/>
          <ac:picMkLst>
            <pc:docMk/>
            <pc:sldMk cId="323637481" sldId="270"/>
            <ac:picMk id="9" creationId="{B107CF00-6228-1B3E-F4E2-229EEC7BA12E}"/>
          </ac:picMkLst>
        </pc:picChg>
        <pc:picChg chg="add mod">
          <ac:chgData name="Wadekar, Rutwik" userId="55e6a446-208c-4529-864d-3d7e7a9bcf1b" providerId="ADAL" clId="{B02D3E6E-B691-4D9E-B82C-7B9298E42D3F}" dt="2023-12-02T06:02:37.656" v="1899" actId="1076"/>
          <ac:picMkLst>
            <pc:docMk/>
            <pc:sldMk cId="323637481" sldId="270"/>
            <ac:picMk id="10" creationId="{0C949612-B269-3EB9-2C41-D8F607506F95}"/>
          </ac:picMkLst>
        </pc:picChg>
        <pc:picChg chg="del mod">
          <ac:chgData name="Wadekar, Rutwik" userId="55e6a446-208c-4529-864d-3d7e7a9bcf1b" providerId="ADAL" clId="{B02D3E6E-B691-4D9E-B82C-7B9298E42D3F}" dt="2023-12-02T06:02:21.078" v="1894" actId="478"/>
          <ac:picMkLst>
            <pc:docMk/>
            <pc:sldMk cId="323637481" sldId="270"/>
            <ac:picMk id="11" creationId="{0A3A3546-DF26-B792-5C80-4C2E948928F8}"/>
          </ac:picMkLst>
        </pc:picChg>
      </pc:sldChg>
      <pc:sldChg chg="add del">
        <pc:chgData name="Wadekar, Rutwik" userId="55e6a446-208c-4529-864d-3d7e7a9bcf1b" providerId="ADAL" clId="{B02D3E6E-B691-4D9E-B82C-7B9298E42D3F}" dt="2023-12-02T06:03:33.781" v="1907" actId="47"/>
        <pc:sldMkLst>
          <pc:docMk/>
          <pc:sldMk cId="2020481483" sldId="271"/>
        </pc:sldMkLst>
      </pc:sldChg>
      <pc:sldChg chg="addSp modSp add mod">
        <pc:chgData name="Wadekar, Rutwik" userId="55e6a446-208c-4529-864d-3d7e7a9bcf1b" providerId="ADAL" clId="{B02D3E6E-B691-4D9E-B82C-7B9298E42D3F}" dt="2023-12-02T06:03:44.034" v="1911" actId="1076"/>
        <pc:sldMkLst>
          <pc:docMk/>
          <pc:sldMk cId="4035486242" sldId="271"/>
        </pc:sldMkLst>
        <pc:picChg chg="add mod">
          <ac:chgData name="Wadekar, Rutwik" userId="55e6a446-208c-4529-864d-3d7e7a9bcf1b" providerId="ADAL" clId="{B02D3E6E-B691-4D9E-B82C-7B9298E42D3F}" dt="2023-12-02T06:03:44.034" v="1911" actId="1076"/>
          <ac:picMkLst>
            <pc:docMk/>
            <pc:sldMk cId="4035486242" sldId="271"/>
            <ac:picMk id="2" creationId="{1CCD5DD2-C626-25A4-874C-1BE214229D5D}"/>
          </ac:picMkLst>
        </pc:picChg>
        <pc:picChg chg="mod">
          <ac:chgData name="Wadekar, Rutwik" userId="55e6a446-208c-4529-864d-3d7e7a9bcf1b" providerId="ADAL" clId="{B02D3E6E-B691-4D9E-B82C-7B9298E42D3F}" dt="2023-12-02T06:03:39.223" v="1909" actId="1076"/>
          <ac:picMkLst>
            <pc:docMk/>
            <pc:sldMk cId="4035486242" sldId="271"/>
            <ac:picMk id="10" creationId="{0C949612-B269-3EB9-2C41-D8F607506F95}"/>
          </ac:picMkLst>
        </pc:picChg>
      </pc:sldChg>
      <pc:sldChg chg="addSp modSp add mod modTransition">
        <pc:chgData name="Wadekar, Rutwik" userId="55e6a446-208c-4529-864d-3d7e7a9bcf1b" providerId="ADAL" clId="{B02D3E6E-B691-4D9E-B82C-7B9298E42D3F}" dt="2023-12-02T06:06:45.861" v="1916"/>
        <pc:sldMkLst>
          <pc:docMk/>
          <pc:sldMk cId="2192878043" sldId="272"/>
        </pc:sldMkLst>
        <pc:picChg chg="mod">
          <ac:chgData name="Wadekar, Rutwik" userId="55e6a446-208c-4529-864d-3d7e7a9bcf1b" providerId="ADAL" clId="{B02D3E6E-B691-4D9E-B82C-7B9298E42D3F}" dt="2023-12-02T06:03:52.262" v="1913" actId="1076"/>
          <ac:picMkLst>
            <pc:docMk/>
            <pc:sldMk cId="2192878043" sldId="272"/>
            <ac:picMk id="10" creationId="{0C949612-B269-3EB9-2C41-D8F607506F95}"/>
          </ac:picMkLst>
        </pc:picChg>
        <pc:picChg chg="add mod">
          <ac:chgData name="Wadekar, Rutwik" userId="55e6a446-208c-4529-864d-3d7e7a9bcf1b" providerId="ADAL" clId="{B02D3E6E-B691-4D9E-B82C-7B9298E42D3F}" dt="2023-12-02T06:04:07.528" v="1915" actId="1076"/>
          <ac:picMkLst>
            <pc:docMk/>
            <pc:sldMk cId="2192878043" sldId="272"/>
            <ac:picMk id="11" creationId="{0C03E269-E2D2-25D5-55D7-92E6819DEAE4}"/>
          </ac:picMkLst>
        </pc:picChg>
      </pc:sldChg>
      <pc:sldChg chg="addSp modSp add mod">
        <pc:chgData name="Wadekar, Rutwik" userId="55e6a446-208c-4529-864d-3d7e7a9bcf1b" providerId="ADAL" clId="{B02D3E6E-B691-4D9E-B82C-7B9298E42D3F}" dt="2023-12-02T06:07:08.923" v="1922" actId="1076"/>
        <pc:sldMkLst>
          <pc:docMk/>
          <pc:sldMk cId="2145743672" sldId="273"/>
        </pc:sldMkLst>
        <pc:spChg chg="mod">
          <ac:chgData name="Wadekar, Rutwik" userId="55e6a446-208c-4529-864d-3d7e7a9bcf1b" providerId="ADAL" clId="{B02D3E6E-B691-4D9E-B82C-7B9298E42D3F}" dt="2023-12-02T06:06:52.476" v="1919" actId="1076"/>
          <ac:spMkLst>
            <pc:docMk/>
            <pc:sldMk cId="2145743672" sldId="273"/>
            <ac:spMk id="7" creationId="{E54704C1-C53B-4B9B-8F55-211DB44C622C}"/>
          </ac:spMkLst>
        </pc:spChg>
        <pc:picChg chg="mod">
          <ac:chgData name="Wadekar, Rutwik" userId="55e6a446-208c-4529-864d-3d7e7a9bcf1b" providerId="ADAL" clId="{B02D3E6E-B691-4D9E-B82C-7B9298E42D3F}" dt="2023-12-02T06:07:00.949" v="1920" actId="1076"/>
          <ac:picMkLst>
            <pc:docMk/>
            <pc:sldMk cId="2145743672" sldId="273"/>
            <ac:picMk id="10" creationId="{0C949612-B269-3EB9-2C41-D8F607506F95}"/>
          </ac:picMkLst>
        </pc:picChg>
        <pc:picChg chg="add mod">
          <ac:chgData name="Wadekar, Rutwik" userId="55e6a446-208c-4529-864d-3d7e7a9bcf1b" providerId="ADAL" clId="{B02D3E6E-B691-4D9E-B82C-7B9298E42D3F}" dt="2023-12-02T06:07:08.923" v="1922" actId="1076"/>
          <ac:picMkLst>
            <pc:docMk/>
            <pc:sldMk cId="2145743672" sldId="273"/>
            <ac:picMk id="12" creationId="{B125E44A-A568-C7BA-34C7-E20B054736E9}"/>
          </ac:picMkLst>
        </pc:picChg>
      </pc:sldChg>
      <pc:sldChg chg="addSp delSp modSp add mod modTransition">
        <pc:chgData name="Wadekar, Rutwik" userId="55e6a446-208c-4529-864d-3d7e7a9bcf1b" providerId="ADAL" clId="{B02D3E6E-B691-4D9E-B82C-7B9298E42D3F}" dt="2023-12-02T06:10:23.600" v="2020" actId="20577"/>
        <pc:sldMkLst>
          <pc:docMk/>
          <pc:sldMk cId="3898540831" sldId="274"/>
        </pc:sldMkLst>
        <pc:spChg chg="mod">
          <ac:chgData name="Wadekar, Rutwik" userId="55e6a446-208c-4529-864d-3d7e7a9bcf1b" providerId="ADAL" clId="{B02D3E6E-B691-4D9E-B82C-7B9298E42D3F}" dt="2023-12-02T06:09:48.734" v="2001" actId="1076"/>
          <ac:spMkLst>
            <pc:docMk/>
            <pc:sldMk cId="3898540831" sldId="274"/>
            <ac:spMk id="6" creationId="{749AF8AC-804D-DD63-570C-514F4D277A83}"/>
          </ac:spMkLst>
        </pc:spChg>
        <pc:spChg chg="del">
          <ac:chgData name="Wadekar, Rutwik" userId="55e6a446-208c-4529-864d-3d7e7a9bcf1b" providerId="ADAL" clId="{B02D3E6E-B691-4D9E-B82C-7B9298E42D3F}" dt="2023-12-02T06:09:38.458" v="1999" actId="478"/>
          <ac:spMkLst>
            <pc:docMk/>
            <pc:sldMk cId="3898540831" sldId="274"/>
            <ac:spMk id="7" creationId="{E54704C1-C53B-4B9B-8F55-211DB44C622C}"/>
          </ac:spMkLst>
        </pc:spChg>
        <pc:spChg chg="add del mod">
          <ac:chgData name="Wadekar, Rutwik" userId="55e6a446-208c-4529-864d-3d7e7a9bcf1b" providerId="ADAL" clId="{B02D3E6E-B691-4D9E-B82C-7B9298E42D3F}" dt="2023-12-02T06:09:33.872" v="1998" actId="478"/>
          <ac:spMkLst>
            <pc:docMk/>
            <pc:sldMk cId="3898540831" sldId="274"/>
            <ac:spMk id="13" creationId="{8D23AD23-9C6E-C7F5-7660-06DE029794BB}"/>
          </ac:spMkLst>
        </pc:spChg>
        <pc:spChg chg="add del mod">
          <ac:chgData name="Wadekar, Rutwik" userId="55e6a446-208c-4529-864d-3d7e7a9bcf1b" providerId="ADAL" clId="{B02D3E6E-B691-4D9E-B82C-7B9298E42D3F}" dt="2023-12-02T06:09:32.670" v="1997" actId="478"/>
          <ac:spMkLst>
            <pc:docMk/>
            <pc:sldMk cId="3898540831" sldId="274"/>
            <ac:spMk id="14" creationId="{DCDBD5C6-FADE-3817-0672-E334FB727672}"/>
          </ac:spMkLst>
        </pc:spChg>
        <pc:spChg chg="add mod">
          <ac:chgData name="Wadekar, Rutwik" userId="55e6a446-208c-4529-864d-3d7e7a9bcf1b" providerId="ADAL" clId="{B02D3E6E-B691-4D9E-B82C-7B9298E42D3F}" dt="2023-12-02T06:10:23.600" v="2020" actId="20577"/>
          <ac:spMkLst>
            <pc:docMk/>
            <pc:sldMk cId="3898540831" sldId="274"/>
            <ac:spMk id="15" creationId="{40E64D12-1FDF-6C5E-9BE8-B0086FD5E048}"/>
          </ac:spMkLst>
        </pc:spChg>
        <pc:spChg chg="del">
          <ac:chgData name="Wadekar, Rutwik" userId="55e6a446-208c-4529-864d-3d7e7a9bcf1b" providerId="ADAL" clId="{B02D3E6E-B691-4D9E-B82C-7B9298E42D3F}" dt="2023-12-02T06:08:25.425" v="1935" actId="478"/>
          <ac:spMkLst>
            <pc:docMk/>
            <pc:sldMk cId="3898540831" sldId="274"/>
            <ac:spMk id="17" creationId="{23C897DB-A888-B3B2-5672-1982912E7ED7}"/>
          </ac:spMkLst>
        </pc:spChg>
        <pc:spChg chg="del">
          <ac:chgData name="Wadekar, Rutwik" userId="55e6a446-208c-4529-864d-3d7e7a9bcf1b" providerId="ADAL" clId="{B02D3E6E-B691-4D9E-B82C-7B9298E42D3F}" dt="2023-12-02T06:08:23.680" v="1934" actId="478"/>
          <ac:spMkLst>
            <pc:docMk/>
            <pc:sldMk cId="3898540831" sldId="274"/>
            <ac:spMk id="20" creationId="{821D62F6-7B3D-22FC-6112-668C6DE30C14}"/>
          </ac:spMkLst>
        </pc:spChg>
        <pc:spChg chg="del mod">
          <ac:chgData name="Wadekar, Rutwik" userId="55e6a446-208c-4529-864d-3d7e7a9bcf1b" providerId="ADAL" clId="{B02D3E6E-B691-4D9E-B82C-7B9298E42D3F}" dt="2023-12-02T06:08:22.198" v="1933" actId="478"/>
          <ac:spMkLst>
            <pc:docMk/>
            <pc:sldMk cId="3898540831" sldId="274"/>
            <ac:spMk id="23" creationId="{B006450C-4E3E-8241-BA72-E4B88B89833B}"/>
          </ac:spMkLst>
        </pc:spChg>
        <pc:spChg chg="del">
          <ac:chgData name="Wadekar, Rutwik" userId="55e6a446-208c-4529-864d-3d7e7a9bcf1b" providerId="ADAL" clId="{B02D3E6E-B691-4D9E-B82C-7B9298E42D3F}" dt="2023-12-02T06:08:19.152" v="1931" actId="478"/>
          <ac:spMkLst>
            <pc:docMk/>
            <pc:sldMk cId="3898540831" sldId="274"/>
            <ac:spMk id="24" creationId="{58FF004A-32A5-2003-6457-DB03C9B9FED3}"/>
          </ac:spMkLst>
        </pc:spChg>
        <pc:spChg chg="del">
          <ac:chgData name="Wadekar, Rutwik" userId="55e6a446-208c-4529-864d-3d7e7a9bcf1b" providerId="ADAL" clId="{B02D3E6E-B691-4D9E-B82C-7B9298E42D3F}" dt="2023-12-02T06:08:17.087" v="1930" actId="478"/>
          <ac:spMkLst>
            <pc:docMk/>
            <pc:sldMk cId="3898540831" sldId="274"/>
            <ac:spMk id="26" creationId="{78005BA0-ABDD-4686-46F2-0E47B7D5551D}"/>
          </ac:spMkLst>
        </pc:spChg>
        <pc:spChg chg="del">
          <ac:chgData name="Wadekar, Rutwik" userId="55e6a446-208c-4529-864d-3d7e7a9bcf1b" providerId="ADAL" clId="{B02D3E6E-B691-4D9E-B82C-7B9298E42D3F}" dt="2023-12-02T06:08:02.061" v="1924" actId="478"/>
          <ac:spMkLst>
            <pc:docMk/>
            <pc:sldMk cId="3898540831" sldId="274"/>
            <ac:spMk id="29" creationId="{7C184F9E-EA6A-0B4B-A441-08E73EA2258D}"/>
          </ac:spMkLst>
        </pc:spChg>
        <pc:picChg chg="del">
          <ac:chgData name="Wadekar, Rutwik" userId="55e6a446-208c-4529-864d-3d7e7a9bcf1b" providerId="ADAL" clId="{B02D3E6E-B691-4D9E-B82C-7B9298E42D3F}" dt="2023-12-02T06:08:12.816" v="1928" actId="478"/>
          <ac:picMkLst>
            <pc:docMk/>
            <pc:sldMk cId="3898540831" sldId="274"/>
            <ac:picMk id="2" creationId="{1CCD5DD2-C626-25A4-874C-1BE214229D5D}"/>
          </ac:picMkLst>
        </pc:picChg>
        <pc:picChg chg="del">
          <ac:chgData name="Wadekar, Rutwik" userId="55e6a446-208c-4529-864d-3d7e7a9bcf1b" providerId="ADAL" clId="{B02D3E6E-B691-4D9E-B82C-7B9298E42D3F}" dt="2023-12-02T06:08:14.912" v="1929" actId="478"/>
          <ac:picMkLst>
            <pc:docMk/>
            <pc:sldMk cId="3898540831" sldId="274"/>
            <ac:picMk id="9" creationId="{B107CF00-6228-1B3E-F4E2-229EEC7BA12E}"/>
          </ac:picMkLst>
        </pc:picChg>
        <pc:picChg chg="del">
          <ac:chgData name="Wadekar, Rutwik" userId="55e6a446-208c-4529-864d-3d7e7a9bcf1b" providerId="ADAL" clId="{B02D3E6E-B691-4D9E-B82C-7B9298E42D3F}" dt="2023-12-02T06:08:05.743" v="1925" actId="478"/>
          <ac:picMkLst>
            <pc:docMk/>
            <pc:sldMk cId="3898540831" sldId="274"/>
            <ac:picMk id="10" creationId="{0C949612-B269-3EB9-2C41-D8F607506F95}"/>
          </ac:picMkLst>
        </pc:picChg>
        <pc:picChg chg="del">
          <ac:chgData name="Wadekar, Rutwik" userId="55e6a446-208c-4529-864d-3d7e7a9bcf1b" providerId="ADAL" clId="{B02D3E6E-B691-4D9E-B82C-7B9298E42D3F}" dt="2023-12-02T06:08:11.338" v="1927" actId="478"/>
          <ac:picMkLst>
            <pc:docMk/>
            <pc:sldMk cId="3898540831" sldId="274"/>
            <ac:picMk id="11" creationId="{0C03E269-E2D2-25D5-55D7-92E6819DEAE4}"/>
          </ac:picMkLst>
        </pc:picChg>
        <pc:picChg chg="del">
          <ac:chgData name="Wadekar, Rutwik" userId="55e6a446-208c-4529-864d-3d7e7a9bcf1b" providerId="ADAL" clId="{B02D3E6E-B691-4D9E-B82C-7B9298E42D3F}" dt="2023-12-02T06:08:06.914" v="1926" actId="478"/>
          <ac:picMkLst>
            <pc:docMk/>
            <pc:sldMk cId="3898540831" sldId="274"/>
            <ac:picMk id="12" creationId="{B125E44A-A568-C7BA-34C7-E20B054736E9}"/>
          </ac:picMkLst>
        </pc:picChg>
      </pc:sldChg>
      <pc:sldChg chg="new modTransition setBg">
        <pc:chgData name="Wadekar, Rutwik" userId="55e6a446-208c-4529-864d-3d7e7a9bcf1b" providerId="ADAL" clId="{B02D3E6E-B691-4D9E-B82C-7B9298E42D3F}" dt="2023-12-02T06:11:14.376" v="2067"/>
        <pc:sldMkLst>
          <pc:docMk/>
          <pc:sldMk cId="2910121997" sldId="275"/>
        </pc:sldMkLst>
      </pc:sldChg>
      <pc:sldChg chg="modSp add del mod">
        <pc:chgData name="Wadekar, Rutwik" userId="55e6a446-208c-4529-864d-3d7e7a9bcf1b" providerId="ADAL" clId="{B02D3E6E-B691-4D9E-B82C-7B9298E42D3F}" dt="2023-12-02T06:09:30.529" v="1996" actId="47"/>
        <pc:sldMkLst>
          <pc:docMk/>
          <pc:sldMk cId="4100686978" sldId="275"/>
        </pc:sldMkLst>
        <pc:spChg chg="mod">
          <ac:chgData name="Wadekar, Rutwik" userId="55e6a446-208c-4529-864d-3d7e7a9bcf1b" providerId="ADAL" clId="{B02D3E6E-B691-4D9E-B82C-7B9298E42D3F}" dt="2023-12-02T06:09:29.172" v="1995" actId="14100"/>
          <ac:spMkLst>
            <pc:docMk/>
            <pc:sldMk cId="4100686978" sldId="275"/>
            <ac:spMk id="13" creationId="{8D23AD23-9C6E-C7F5-7660-06DE029794BB}"/>
          </ac:spMkLst>
        </pc:spChg>
        <pc:spChg chg="mod">
          <ac:chgData name="Wadekar, Rutwik" userId="55e6a446-208c-4529-864d-3d7e7a9bcf1b" providerId="ADAL" clId="{B02D3E6E-B691-4D9E-B82C-7B9298E42D3F}" dt="2023-12-02T06:09:26.579" v="1994" actId="14100"/>
          <ac:spMkLst>
            <pc:docMk/>
            <pc:sldMk cId="4100686978" sldId="275"/>
            <ac:spMk id="14" creationId="{DCDBD5C6-FADE-3817-0672-E334FB727672}"/>
          </ac:spMkLst>
        </pc:spChg>
      </pc:sldChg>
      <pc:sldChg chg="add ord">
        <pc:chgData name="Wadekar, Rutwik" userId="55e6a446-208c-4529-864d-3d7e7a9bcf1b" providerId="ADAL" clId="{B02D3E6E-B691-4D9E-B82C-7B9298E42D3F}" dt="2023-12-02T06:11:23.122" v="2070"/>
        <pc:sldMkLst>
          <pc:docMk/>
          <pc:sldMk cId="3998332759" sldId="276"/>
        </pc:sldMkLst>
      </pc:sldChg>
      <pc:sldChg chg="addSp modSp add mod ord">
        <pc:chgData name="Wadekar, Rutwik" userId="55e6a446-208c-4529-864d-3d7e7a9bcf1b" providerId="ADAL" clId="{B02D3E6E-B691-4D9E-B82C-7B9298E42D3F}" dt="2023-12-02T06:11:58.181" v="2078" actId="1076"/>
        <pc:sldMkLst>
          <pc:docMk/>
          <pc:sldMk cId="2073301449" sldId="277"/>
        </pc:sldMkLst>
        <pc:spChg chg="mod">
          <ac:chgData name="Wadekar, Rutwik" userId="55e6a446-208c-4529-864d-3d7e7a9bcf1b" providerId="ADAL" clId="{B02D3E6E-B691-4D9E-B82C-7B9298E42D3F}" dt="2023-12-02T06:11:43.752" v="2075" actId="1076"/>
          <ac:spMkLst>
            <pc:docMk/>
            <pc:sldMk cId="2073301449" sldId="277"/>
            <ac:spMk id="7" creationId="{E54704C1-C53B-4B9B-8F55-211DB44C622C}"/>
          </ac:spMkLst>
        </pc:spChg>
        <pc:picChg chg="mod">
          <ac:chgData name="Wadekar, Rutwik" userId="55e6a446-208c-4529-864d-3d7e7a9bcf1b" providerId="ADAL" clId="{B02D3E6E-B691-4D9E-B82C-7B9298E42D3F}" dt="2023-12-02T06:11:48.912" v="2076" actId="1076"/>
          <ac:picMkLst>
            <pc:docMk/>
            <pc:sldMk cId="2073301449" sldId="277"/>
            <ac:picMk id="10" creationId="{0C949612-B269-3EB9-2C41-D8F607506F95}"/>
          </ac:picMkLst>
        </pc:picChg>
        <pc:picChg chg="add mod">
          <ac:chgData name="Wadekar, Rutwik" userId="55e6a446-208c-4529-864d-3d7e7a9bcf1b" providerId="ADAL" clId="{B02D3E6E-B691-4D9E-B82C-7B9298E42D3F}" dt="2023-12-02T06:11:58.181" v="2078" actId="1076"/>
          <ac:picMkLst>
            <pc:docMk/>
            <pc:sldMk cId="2073301449" sldId="277"/>
            <ac:picMk id="13" creationId="{CC604D26-1727-E004-16B3-03264CF53DA5}"/>
          </ac:picMkLst>
        </pc:picChg>
      </pc:sldChg>
      <pc:sldChg chg="addSp delSp modSp add mod">
        <pc:chgData name="Wadekar, Rutwik" userId="55e6a446-208c-4529-864d-3d7e7a9bcf1b" providerId="ADAL" clId="{B02D3E6E-B691-4D9E-B82C-7B9298E42D3F}" dt="2023-12-02T06:12:15.836" v="2082" actId="1076"/>
        <pc:sldMkLst>
          <pc:docMk/>
          <pc:sldMk cId="36163848" sldId="278"/>
        </pc:sldMkLst>
        <pc:picChg chg="del">
          <ac:chgData name="Wadekar, Rutwik" userId="55e6a446-208c-4529-864d-3d7e7a9bcf1b" providerId="ADAL" clId="{B02D3E6E-B691-4D9E-B82C-7B9298E42D3F}" dt="2023-12-02T06:12:11.039" v="2080" actId="478"/>
          <ac:picMkLst>
            <pc:docMk/>
            <pc:sldMk cId="36163848" sldId="278"/>
            <ac:picMk id="10" creationId="{0C949612-B269-3EB9-2C41-D8F607506F95}"/>
          </ac:picMkLst>
        </pc:picChg>
        <pc:picChg chg="add mod">
          <ac:chgData name="Wadekar, Rutwik" userId="55e6a446-208c-4529-864d-3d7e7a9bcf1b" providerId="ADAL" clId="{B02D3E6E-B691-4D9E-B82C-7B9298E42D3F}" dt="2023-12-02T06:12:15.836" v="2082" actId="1076"/>
          <ac:picMkLst>
            <pc:docMk/>
            <pc:sldMk cId="36163848" sldId="278"/>
            <ac:picMk id="14" creationId="{3D008EC9-C664-C17F-D6F5-B31ABE5E9F12}"/>
          </ac:picMkLst>
        </pc:picChg>
      </pc:sldChg>
      <pc:sldChg chg="add del ord">
        <pc:chgData name="Wadekar, Rutwik" userId="55e6a446-208c-4529-864d-3d7e7a9bcf1b" providerId="ADAL" clId="{B02D3E6E-B691-4D9E-B82C-7B9298E42D3F}" dt="2023-12-02T06:15:37.783" v="2086" actId="47"/>
        <pc:sldMkLst>
          <pc:docMk/>
          <pc:sldMk cId="3794269613" sldId="279"/>
        </pc:sldMkLst>
      </pc:sldChg>
      <pc:sldChg chg="modSp add mod ord modTransition">
        <pc:chgData name="Wadekar, Rutwik" userId="55e6a446-208c-4529-864d-3d7e7a9bcf1b" providerId="ADAL" clId="{B02D3E6E-B691-4D9E-B82C-7B9298E42D3F}" dt="2023-12-02T06:16:10.600" v="2120"/>
        <pc:sldMkLst>
          <pc:docMk/>
          <pc:sldMk cId="3813634226" sldId="279"/>
        </pc:sldMkLst>
        <pc:spChg chg="mod">
          <ac:chgData name="Wadekar, Rutwik" userId="55e6a446-208c-4529-864d-3d7e7a9bcf1b" providerId="ADAL" clId="{B02D3E6E-B691-4D9E-B82C-7B9298E42D3F}" dt="2023-12-02T06:15:55.445" v="2117" actId="1076"/>
          <ac:spMkLst>
            <pc:docMk/>
            <pc:sldMk cId="3813634226" sldId="279"/>
            <ac:spMk id="5" creationId="{EDC8D404-379A-6155-A32F-62318C2CBA4D}"/>
          </ac:spMkLst>
        </pc:spChg>
        <pc:spChg chg="mod">
          <ac:chgData name="Wadekar, Rutwik" userId="55e6a446-208c-4529-864d-3d7e7a9bcf1b" providerId="ADAL" clId="{B02D3E6E-B691-4D9E-B82C-7B9298E42D3F}" dt="2023-12-02T06:15:58.583" v="2118" actId="1076"/>
          <ac:spMkLst>
            <pc:docMk/>
            <pc:sldMk cId="3813634226" sldId="279"/>
            <ac:spMk id="6" creationId="{2F2F5AD5-B034-9742-EAB1-099445D0E048}"/>
          </ac:spMkLst>
        </pc:spChg>
      </pc:sldChg>
      <pc:sldChg chg="modSp add mod modTransition">
        <pc:chgData name="Wadekar, Rutwik" userId="55e6a446-208c-4529-864d-3d7e7a9bcf1b" providerId="ADAL" clId="{B02D3E6E-B691-4D9E-B82C-7B9298E42D3F}" dt="2023-12-02T06:16:40.424" v="2147"/>
        <pc:sldMkLst>
          <pc:docMk/>
          <pc:sldMk cId="1864641471" sldId="280"/>
        </pc:sldMkLst>
        <pc:spChg chg="mod">
          <ac:chgData name="Wadekar, Rutwik" userId="55e6a446-208c-4529-864d-3d7e7a9bcf1b" providerId="ADAL" clId="{B02D3E6E-B691-4D9E-B82C-7B9298E42D3F}" dt="2023-12-02T06:16:23.061" v="2146" actId="20577"/>
          <ac:spMkLst>
            <pc:docMk/>
            <pc:sldMk cId="1864641471" sldId="280"/>
            <ac:spMk id="5" creationId="{EDC8D404-379A-6155-A32F-62318C2CBA4D}"/>
          </ac:spMkLst>
        </pc:spChg>
      </pc:sldChg>
      <pc:sldChg chg="addSp delSp modSp add mod ord modTransition modAnim">
        <pc:chgData name="Wadekar, Rutwik" userId="55e6a446-208c-4529-864d-3d7e7a9bcf1b" providerId="ADAL" clId="{B02D3E6E-B691-4D9E-B82C-7B9298E42D3F}" dt="2023-12-07T23:30:13.746" v="3379"/>
        <pc:sldMkLst>
          <pc:docMk/>
          <pc:sldMk cId="935056453" sldId="281"/>
        </pc:sldMkLst>
        <pc:spChg chg="mod">
          <ac:chgData name="Wadekar, Rutwik" userId="55e6a446-208c-4529-864d-3d7e7a9bcf1b" providerId="ADAL" clId="{B02D3E6E-B691-4D9E-B82C-7B9298E42D3F}" dt="2023-12-02T06:20:50.523" v="2312" actId="20577"/>
          <ac:spMkLst>
            <pc:docMk/>
            <pc:sldMk cId="935056453" sldId="281"/>
            <ac:spMk id="6" creationId="{749AF8AC-804D-DD63-570C-514F4D277A83}"/>
          </ac:spMkLst>
        </pc:spChg>
        <pc:spChg chg="add del mod">
          <ac:chgData name="Wadekar, Rutwik" userId="55e6a446-208c-4529-864d-3d7e7a9bcf1b" providerId="ADAL" clId="{B02D3E6E-B691-4D9E-B82C-7B9298E42D3F}" dt="2023-12-02T06:20:18.435" v="2252" actId="478"/>
          <ac:spMkLst>
            <pc:docMk/>
            <pc:sldMk cId="935056453" sldId="281"/>
            <ac:spMk id="16" creationId="{4EDD33BD-2FB6-A312-5C59-1CA7E219822F}"/>
          </ac:spMkLst>
        </pc:spChg>
        <pc:spChg chg="del">
          <ac:chgData name="Wadekar, Rutwik" userId="55e6a446-208c-4529-864d-3d7e7a9bcf1b" providerId="ADAL" clId="{B02D3E6E-B691-4D9E-B82C-7B9298E42D3F}" dt="2023-12-02T06:17:54.258" v="2161" actId="478"/>
          <ac:spMkLst>
            <pc:docMk/>
            <pc:sldMk cId="935056453" sldId="281"/>
            <ac:spMk id="17" creationId="{23C897DB-A888-B3B2-5672-1982912E7ED7}"/>
          </ac:spMkLst>
        </pc:spChg>
        <pc:spChg chg="del">
          <ac:chgData name="Wadekar, Rutwik" userId="55e6a446-208c-4529-864d-3d7e7a9bcf1b" providerId="ADAL" clId="{B02D3E6E-B691-4D9E-B82C-7B9298E42D3F}" dt="2023-12-02T06:17:57.474" v="2162" actId="478"/>
          <ac:spMkLst>
            <pc:docMk/>
            <pc:sldMk cId="935056453" sldId="281"/>
            <ac:spMk id="20" creationId="{821D62F6-7B3D-22FC-6112-668C6DE30C14}"/>
          </ac:spMkLst>
        </pc:spChg>
        <pc:spChg chg="add mod">
          <ac:chgData name="Wadekar, Rutwik" userId="55e6a446-208c-4529-864d-3d7e7a9bcf1b" providerId="ADAL" clId="{B02D3E6E-B691-4D9E-B82C-7B9298E42D3F}" dt="2023-12-02T06:22:36.880" v="2318" actId="207"/>
          <ac:spMkLst>
            <pc:docMk/>
            <pc:sldMk cId="935056453" sldId="281"/>
            <ac:spMk id="21" creationId="{0CA457F1-8395-47B3-D327-69007D5A25B9}"/>
          </ac:spMkLst>
        </pc:spChg>
        <pc:spChg chg="add mod">
          <ac:chgData name="Wadekar, Rutwik" userId="55e6a446-208c-4529-864d-3d7e7a9bcf1b" providerId="ADAL" clId="{B02D3E6E-B691-4D9E-B82C-7B9298E42D3F}" dt="2023-12-02T06:22:42.459" v="2321" actId="1076"/>
          <ac:spMkLst>
            <pc:docMk/>
            <pc:sldMk cId="935056453" sldId="281"/>
            <ac:spMk id="22" creationId="{97F075D6-4C3C-A7FB-9CA8-69A1824DBF78}"/>
          </ac:spMkLst>
        </pc:spChg>
        <pc:spChg chg="del">
          <ac:chgData name="Wadekar, Rutwik" userId="55e6a446-208c-4529-864d-3d7e7a9bcf1b" providerId="ADAL" clId="{B02D3E6E-B691-4D9E-B82C-7B9298E42D3F}" dt="2023-12-02T06:17:48.324" v="2158" actId="478"/>
          <ac:spMkLst>
            <pc:docMk/>
            <pc:sldMk cId="935056453" sldId="281"/>
            <ac:spMk id="23" creationId="{B006450C-4E3E-8241-BA72-E4B88B89833B}"/>
          </ac:spMkLst>
        </pc:spChg>
        <pc:spChg chg="del">
          <ac:chgData name="Wadekar, Rutwik" userId="55e6a446-208c-4529-864d-3d7e7a9bcf1b" providerId="ADAL" clId="{B02D3E6E-B691-4D9E-B82C-7B9298E42D3F}" dt="2023-12-02T06:17:45.649" v="2156" actId="478"/>
          <ac:spMkLst>
            <pc:docMk/>
            <pc:sldMk cId="935056453" sldId="281"/>
            <ac:spMk id="24" creationId="{58FF004A-32A5-2003-6457-DB03C9B9FED3}"/>
          </ac:spMkLst>
        </pc:spChg>
        <pc:spChg chg="add mod">
          <ac:chgData name="Wadekar, Rutwik" userId="55e6a446-208c-4529-864d-3d7e7a9bcf1b" providerId="ADAL" clId="{B02D3E6E-B691-4D9E-B82C-7B9298E42D3F}" dt="2023-12-02T06:23:27.137" v="2346" actId="20577"/>
          <ac:spMkLst>
            <pc:docMk/>
            <pc:sldMk cId="935056453" sldId="281"/>
            <ac:spMk id="25" creationId="{4F68D0F7-428A-B40E-1E38-CFF5204894B7}"/>
          </ac:spMkLst>
        </pc:spChg>
        <pc:spChg chg="del">
          <ac:chgData name="Wadekar, Rutwik" userId="55e6a446-208c-4529-864d-3d7e7a9bcf1b" providerId="ADAL" clId="{B02D3E6E-B691-4D9E-B82C-7B9298E42D3F}" dt="2023-12-02T06:17:41.499" v="2154" actId="478"/>
          <ac:spMkLst>
            <pc:docMk/>
            <pc:sldMk cId="935056453" sldId="281"/>
            <ac:spMk id="26" creationId="{78005BA0-ABDD-4686-46F2-0E47B7D5551D}"/>
          </ac:spMkLst>
        </pc:spChg>
        <pc:spChg chg="add mod">
          <ac:chgData name="Wadekar, Rutwik" userId="55e6a446-208c-4529-864d-3d7e7a9bcf1b" providerId="ADAL" clId="{B02D3E6E-B691-4D9E-B82C-7B9298E42D3F}" dt="2023-12-02T06:23:34.785" v="2358" actId="20577"/>
          <ac:spMkLst>
            <pc:docMk/>
            <pc:sldMk cId="935056453" sldId="281"/>
            <ac:spMk id="27" creationId="{BC26B1DD-B93B-CD79-C128-68D3C609D78C}"/>
          </ac:spMkLst>
        </pc:spChg>
        <pc:spChg chg="add del">
          <ac:chgData name="Wadekar, Rutwik" userId="55e6a446-208c-4529-864d-3d7e7a9bcf1b" providerId="ADAL" clId="{B02D3E6E-B691-4D9E-B82C-7B9298E42D3F}" dt="2023-12-02T06:23:44.961" v="2360" actId="478"/>
          <ac:spMkLst>
            <pc:docMk/>
            <pc:sldMk cId="935056453" sldId="281"/>
            <ac:spMk id="28" creationId="{F504C8BF-E9A9-D6D0-D2DF-08B3083495B1}"/>
          </ac:spMkLst>
        </pc:spChg>
        <pc:spChg chg="del">
          <ac:chgData name="Wadekar, Rutwik" userId="55e6a446-208c-4529-864d-3d7e7a9bcf1b" providerId="ADAL" clId="{B02D3E6E-B691-4D9E-B82C-7B9298E42D3F}" dt="2023-12-02T06:17:37.523" v="2152" actId="478"/>
          <ac:spMkLst>
            <pc:docMk/>
            <pc:sldMk cId="935056453" sldId="281"/>
            <ac:spMk id="29" creationId="{7C184F9E-EA6A-0B4B-A441-08E73EA2258D}"/>
          </ac:spMkLst>
        </pc:spChg>
        <pc:spChg chg="add mod">
          <ac:chgData name="Wadekar, Rutwik" userId="55e6a446-208c-4529-864d-3d7e7a9bcf1b" providerId="ADAL" clId="{B02D3E6E-B691-4D9E-B82C-7B9298E42D3F}" dt="2023-12-02T06:23:56.876" v="2372" actId="20577"/>
          <ac:spMkLst>
            <pc:docMk/>
            <pc:sldMk cId="935056453" sldId="281"/>
            <ac:spMk id="30" creationId="{3D2ED57D-ED82-9AEC-221E-9595439D5BD0}"/>
          </ac:spMkLst>
        </pc:spChg>
        <pc:picChg chg="del">
          <ac:chgData name="Wadekar, Rutwik" userId="55e6a446-208c-4529-864d-3d7e7a9bcf1b" providerId="ADAL" clId="{B02D3E6E-B691-4D9E-B82C-7B9298E42D3F}" dt="2023-12-02T06:17:51.900" v="2159" actId="478"/>
          <ac:picMkLst>
            <pc:docMk/>
            <pc:sldMk cId="935056453" sldId="281"/>
            <ac:picMk id="2" creationId="{1CCD5DD2-C626-25A4-874C-1BE214229D5D}"/>
          </ac:picMkLst>
        </pc:picChg>
        <pc:picChg chg="del">
          <ac:chgData name="Wadekar, Rutwik" userId="55e6a446-208c-4529-864d-3d7e7a9bcf1b" providerId="ADAL" clId="{B02D3E6E-B691-4D9E-B82C-7B9298E42D3F}" dt="2023-12-02T06:17:53.065" v="2160" actId="478"/>
          <ac:picMkLst>
            <pc:docMk/>
            <pc:sldMk cId="935056453" sldId="281"/>
            <ac:picMk id="9" creationId="{B107CF00-6228-1B3E-F4E2-229EEC7BA12E}"/>
          </ac:picMkLst>
        </pc:picChg>
        <pc:picChg chg="del">
          <ac:chgData name="Wadekar, Rutwik" userId="55e6a446-208c-4529-864d-3d7e7a9bcf1b" providerId="ADAL" clId="{B02D3E6E-B691-4D9E-B82C-7B9298E42D3F}" dt="2023-12-02T06:17:46.925" v="2157" actId="478"/>
          <ac:picMkLst>
            <pc:docMk/>
            <pc:sldMk cId="935056453" sldId="281"/>
            <ac:picMk id="11" creationId="{0C03E269-E2D2-25D5-55D7-92E6819DEAE4}"/>
          </ac:picMkLst>
        </pc:picChg>
        <pc:picChg chg="del">
          <ac:chgData name="Wadekar, Rutwik" userId="55e6a446-208c-4529-864d-3d7e7a9bcf1b" providerId="ADAL" clId="{B02D3E6E-B691-4D9E-B82C-7B9298E42D3F}" dt="2023-12-02T06:17:42.926" v="2155" actId="478"/>
          <ac:picMkLst>
            <pc:docMk/>
            <pc:sldMk cId="935056453" sldId="281"/>
            <ac:picMk id="12" creationId="{B125E44A-A568-C7BA-34C7-E20B054736E9}"/>
          </ac:picMkLst>
        </pc:picChg>
        <pc:picChg chg="del">
          <ac:chgData name="Wadekar, Rutwik" userId="55e6a446-208c-4529-864d-3d7e7a9bcf1b" providerId="ADAL" clId="{B02D3E6E-B691-4D9E-B82C-7B9298E42D3F}" dt="2023-12-02T06:17:39.531" v="2153" actId="478"/>
          <ac:picMkLst>
            <pc:docMk/>
            <pc:sldMk cId="935056453" sldId="281"/>
            <ac:picMk id="13" creationId="{CC604D26-1727-E004-16B3-03264CF53DA5}"/>
          </ac:picMkLst>
        </pc:picChg>
        <pc:picChg chg="del">
          <ac:chgData name="Wadekar, Rutwik" userId="55e6a446-208c-4529-864d-3d7e7a9bcf1b" providerId="ADAL" clId="{B02D3E6E-B691-4D9E-B82C-7B9298E42D3F}" dt="2023-12-02T06:17:35.513" v="2151" actId="478"/>
          <ac:picMkLst>
            <pc:docMk/>
            <pc:sldMk cId="935056453" sldId="281"/>
            <ac:picMk id="14" creationId="{3D008EC9-C664-C17F-D6F5-B31ABE5E9F12}"/>
          </ac:picMkLst>
        </pc:picChg>
        <pc:picChg chg="add del mod">
          <ac:chgData name="Wadekar, Rutwik" userId="55e6a446-208c-4529-864d-3d7e7a9bcf1b" providerId="ADAL" clId="{B02D3E6E-B691-4D9E-B82C-7B9298E42D3F}" dt="2023-12-02T06:20:21.466" v="2253" actId="478"/>
          <ac:picMkLst>
            <pc:docMk/>
            <pc:sldMk cId="935056453" sldId="281"/>
            <ac:picMk id="15" creationId="{F9180584-135E-4AB7-9FFF-1B77DF4F92C8}"/>
          </ac:picMkLst>
        </pc:picChg>
        <pc:picChg chg="add mod">
          <ac:chgData name="Wadekar, Rutwik" userId="55e6a446-208c-4529-864d-3d7e7a9bcf1b" providerId="ADAL" clId="{B02D3E6E-B691-4D9E-B82C-7B9298E42D3F}" dt="2023-12-02T06:22:06.760" v="2316" actId="207"/>
          <ac:picMkLst>
            <pc:docMk/>
            <pc:sldMk cId="935056453" sldId="281"/>
            <ac:picMk id="19" creationId="{20AD016D-B4CE-1B34-76D7-6AAA5300A078}"/>
          </ac:picMkLst>
        </pc:picChg>
      </pc:sldChg>
      <pc:sldChg chg="addSp delSp modSp add mod modTransition delAnim modAnim">
        <pc:chgData name="Wadekar, Rutwik" userId="55e6a446-208c-4529-864d-3d7e7a9bcf1b" providerId="ADAL" clId="{B02D3E6E-B691-4D9E-B82C-7B9298E42D3F}" dt="2023-12-07T23:30:10.283" v="3377"/>
        <pc:sldMkLst>
          <pc:docMk/>
          <pc:sldMk cId="2953203997" sldId="282"/>
        </pc:sldMkLst>
        <pc:spChg chg="mod">
          <ac:chgData name="Wadekar, Rutwik" userId="55e6a446-208c-4529-864d-3d7e7a9bcf1b" providerId="ADAL" clId="{B02D3E6E-B691-4D9E-B82C-7B9298E42D3F}" dt="2023-12-02T06:25:44.296" v="2391" actId="20577"/>
          <ac:spMkLst>
            <pc:docMk/>
            <pc:sldMk cId="2953203997" sldId="282"/>
            <ac:spMk id="6" creationId="{749AF8AC-804D-DD63-570C-514F4D277A83}"/>
          </ac:spMkLst>
        </pc:spChg>
        <pc:spChg chg="mod">
          <ac:chgData name="Wadekar, Rutwik" userId="55e6a446-208c-4529-864d-3d7e7a9bcf1b" providerId="ADAL" clId="{B02D3E6E-B691-4D9E-B82C-7B9298E42D3F}" dt="2023-12-02T06:26:22.134" v="2398" actId="1076"/>
          <ac:spMkLst>
            <pc:docMk/>
            <pc:sldMk cId="2953203997" sldId="282"/>
            <ac:spMk id="7" creationId="{E54704C1-C53B-4B9B-8F55-211DB44C622C}"/>
          </ac:spMkLst>
        </pc:spChg>
        <pc:spChg chg="mod">
          <ac:chgData name="Wadekar, Rutwik" userId="55e6a446-208c-4529-864d-3d7e7a9bcf1b" providerId="ADAL" clId="{B02D3E6E-B691-4D9E-B82C-7B9298E42D3F}" dt="2023-12-02T06:26:41.153" v="2403" actId="1076"/>
          <ac:spMkLst>
            <pc:docMk/>
            <pc:sldMk cId="2953203997" sldId="282"/>
            <ac:spMk id="21" creationId="{0CA457F1-8395-47B3-D327-69007D5A25B9}"/>
          </ac:spMkLst>
        </pc:spChg>
        <pc:spChg chg="del">
          <ac:chgData name="Wadekar, Rutwik" userId="55e6a446-208c-4529-864d-3d7e7a9bcf1b" providerId="ADAL" clId="{B02D3E6E-B691-4D9E-B82C-7B9298E42D3F}" dt="2023-12-02T06:26:36.944" v="2402" actId="478"/>
          <ac:spMkLst>
            <pc:docMk/>
            <pc:sldMk cId="2953203997" sldId="282"/>
            <ac:spMk id="22" creationId="{97F075D6-4C3C-A7FB-9CA8-69A1824DBF78}"/>
          </ac:spMkLst>
        </pc:spChg>
        <pc:spChg chg="mod">
          <ac:chgData name="Wadekar, Rutwik" userId="55e6a446-208c-4529-864d-3d7e7a9bcf1b" providerId="ADAL" clId="{B02D3E6E-B691-4D9E-B82C-7B9298E42D3F}" dt="2023-12-02T06:26:52.824" v="2419" actId="1076"/>
          <ac:spMkLst>
            <pc:docMk/>
            <pc:sldMk cId="2953203997" sldId="282"/>
            <ac:spMk id="25" creationId="{4F68D0F7-428A-B40E-1E38-CFF5204894B7}"/>
          </ac:spMkLst>
        </pc:spChg>
        <pc:spChg chg="del">
          <ac:chgData name="Wadekar, Rutwik" userId="55e6a446-208c-4529-864d-3d7e7a9bcf1b" providerId="ADAL" clId="{B02D3E6E-B691-4D9E-B82C-7B9298E42D3F}" dt="2023-12-02T06:26:35.420" v="2401" actId="478"/>
          <ac:spMkLst>
            <pc:docMk/>
            <pc:sldMk cId="2953203997" sldId="282"/>
            <ac:spMk id="27" creationId="{BC26B1DD-B93B-CD79-C128-68D3C609D78C}"/>
          </ac:spMkLst>
        </pc:spChg>
        <pc:picChg chg="add mod">
          <ac:chgData name="Wadekar, Rutwik" userId="55e6a446-208c-4529-864d-3d7e7a9bcf1b" providerId="ADAL" clId="{B02D3E6E-B691-4D9E-B82C-7B9298E42D3F}" dt="2023-12-02T06:26:32.020" v="2400" actId="207"/>
          <ac:picMkLst>
            <pc:docMk/>
            <pc:sldMk cId="2953203997" sldId="282"/>
            <ac:picMk id="9" creationId="{5DB7A8D1-3040-E180-3C9B-009AF7D8A841}"/>
          </ac:picMkLst>
        </pc:picChg>
        <pc:picChg chg="del">
          <ac:chgData name="Wadekar, Rutwik" userId="55e6a446-208c-4529-864d-3d7e7a9bcf1b" providerId="ADAL" clId="{B02D3E6E-B691-4D9E-B82C-7B9298E42D3F}" dt="2023-12-02T06:25:46.399" v="2392" actId="478"/>
          <ac:picMkLst>
            <pc:docMk/>
            <pc:sldMk cId="2953203997" sldId="282"/>
            <ac:picMk id="19" creationId="{20AD016D-B4CE-1B34-76D7-6AAA5300A078}"/>
          </ac:picMkLst>
        </pc:picChg>
      </pc:sldChg>
      <pc:sldChg chg="addSp delSp modSp add mod modTransition delAnim modAnim">
        <pc:chgData name="Wadekar, Rutwik" userId="55e6a446-208c-4529-864d-3d7e7a9bcf1b" providerId="ADAL" clId="{B02D3E6E-B691-4D9E-B82C-7B9298E42D3F}" dt="2023-12-07T23:30:07.057" v="3375"/>
        <pc:sldMkLst>
          <pc:docMk/>
          <pc:sldMk cId="3864401568" sldId="283"/>
        </pc:sldMkLst>
        <pc:spChg chg="add mod">
          <ac:chgData name="Wadekar, Rutwik" userId="55e6a446-208c-4529-864d-3d7e7a9bcf1b" providerId="ADAL" clId="{B02D3E6E-B691-4D9E-B82C-7B9298E42D3F}" dt="2023-12-02T06:29:23.578" v="2500" actId="20577"/>
          <ac:spMkLst>
            <pc:docMk/>
            <pc:sldMk cId="3864401568" sldId="283"/>
            <ac:spMk id="2" creationId="{9BCD6FA3-5C3E-EA85-877C-02B1737896C5}"/>
          </ac:spMkLst>
        </pc:spChg>
        <pc:spChg chg="mod">
          <ac:chgData name="Wadekar, Rutwik" userId="55e6a446-208c-4529-864d-3d7e7a9bcf1b" providerId="ADAL" clId="{B02D3E6E-B691-4D9E-B82C-7B9298E42D3F}" dt="2023-12-02T06:28:53.417" v="2466" actId="20577"/>
          <ac:spMkLst>
            <pc:docMk/>
            <pc:sldMk cId="3864401568" sldId="283"/>
            <ac:spMk id="6" creationId="{749AF8AC-804D-DD63-570C-514F4D277A83}"/>
          </ac:spMkLst>
        </pc:spChg>
        <pc:spChg chg="add mod">
          <ac:chgData name="Wadekar, Rutwik" userId="55e6a446-208c-4529-864d-3d7e7a9bcf1b" providerId="ADAL" clId="{B02D3E6E-B691-4D9E-B82C-7B9298E42D3F}" dt="2023-12-02T06:29:44.273" v="2505" actId="1076"/>
          <ac:spMkLst>
            <pc:docMk/>
            <pc:sldMk cId="3864401568" sldId="283"/>
            <ac:spMk id="10" creationId="{BFAE6C28-C5D1-0850-41AE-B13D569D4CCA}"/>
          </ac:spMkLst>
        </pc:spChg>
        <pc:spChg chg="add mod">
          <ac:chgData name="Wadekar, Rutwik" userId="55e6a446-208c-4529-864d-3d7e7a9bcf1b" providerId="ADAL" clId="{B02D3E6E-B691-4D9E-B82C-7B9298E42D3F}" dt="2023-12-02T06:30:08.359" v="2526" actId="20577"/>
          <ac:spMkLst>
            <pc:docMk/>
            <pc:sldMk cId="3864401568" sldId="283"/>
            <ac:spMk id="11" creationId="{910EB9F3-365C-2A5C-85CC-C05B18BAB9FE}"/>
          </ac:spMkLst>
        </pc:spChg>
        <pc:spChg chg="add mod">
          <ac:chgData name="Wadekar, Rutwik" userId="55e6a446-208c-4529-864d-3d7e7a9bcf1b" providerId="ADAL" clId="{B02D3E6E-B691-4D9E-B82C-7B9298E42D3F}" dt="2023-12-02T06:30:18.833" v="2542" actId="20577"/>
          <ac:spMkLst>
            <pc:docMk/>
            <pc:sldMk cId="3864401568" sldId="283"/>
            <ac:spMk id="12" creationId="{70C5DE03-E0CC-FE63-BB43-D4F1EFFE3F9E}"/>
          </ac:spMkLst>
        </pc:spChg>
        <pc:spChg chg="add mod">
          <ac:chgData name="Wadekar, Rutwik" userId="55e6a446-208c-4529-864d-3d7e7a9bcf1b" providerId="ADAL" clId="{B02D3E6E-B691-4D9E-B82C-7B9298E42D3F}" dt="2023-12-02T06:30:36.738" v="2566" actId="20577"/>
          <ac:spMkLst>
            <pc:docMk/>
            <pc:sldMk cId="3864401568" sldId="283"/>
            <ac:spMk id="13" creationId="{7154717A-A43D-7997-518E-7D846DBC2F16}"/>
          </ac:spMkLst>
        </pc:spChg>
        <pc:spChg chg="add mod">
          <ac:chgData name="Wadekar, Rutwik" userId="55e6a446-208c-4529-864d-3d7e7a9bcf1b" providerId="ADAL" clId="{B02D3E6E-B691-4D9E-B82C-7B9298E42D3F}" dt="2023-12-02T06:31:03.737" v="2598" actId="20577"/>
          <ac:spMkLst>
            <pc:docMk/>
            <pc:sldMk cId="3864401568" sldId="283"/>
            <ac:spMk id="14" creationId="{04859D2A-AFAB-2501-234F-136914131CBF}"/>
          </ac:spMkLst>
        </pc:spChg>
        <pc:spChg chg="del">
          <ac:chgData name="Wadekar, Rutwik" userId="55e6a446-208c-4529-864d-3d7e7a9bcf1b" providerId="ADAL" clId="{B02D3E6E-B691-4D9E-B82C-7B9298E42D3F}" dt="2023-12-02T06:28:56.703" v="2468" actId="478"/>
          <ac:spMkLst>
            <pc:docMk/>
            <pc:sldMk cId="3864401568" sldId="283"/>
            <ac:spMk id="21" creationId="{0CA457F1-8395-47B3-D327-69007D5A25B9}"/>
          </ac:spMkLst>
        </pc:spChg>
        <pc:spChg chg="del">
          <ac:chgData name="Wadekar, Rutwik" userId="55e6a446-208c-4529-864d-3d7e7a9bcf1b" providerId="ADAL" clId="{B02D3E6E-B691-4D9E-B82C-7B9298E42D3F}" dt="2023-12-02T06:28:55.835" v="2467" actId="478"/>
          <ac:spMkLst>
            <pc:docMk/>
            <pc:sldMk cId="3864401568" sldId="283"/>
            <ac:spMk id="25" creationId="{4F68D0F7-428A-B40E-1E38-CFF5204894B7}"/>
          </ac:spMkLst>
        </pc:spChg>
        <pc:spChg chg="del mod">
          <ac:chgData name="Wadekar, Rutwik" userId="55e6a446-208c-4529-864d-3d7e7a9bcf1b" providerId="ADAL" clId="{B02D3E6E-B691-4D9E-B82C-7B9298E42D3F}" dt="2023-12-02T06:29:10.548" v="2484" actId="478"/>
          <ac:spMkLst>
            <pc:docMk/>
            <pc:sldMk cId="3864401568" sldId="283"/>
            <ac:spMk id="30" creationId="{3D2ED57D-ED82-9AEC-221E-9595439D5BD0}"/>
          </ac:spMkLst>
        </pc:spChg>
        <pc:picChg chg="del">
          <ac:chgData name="Wadekar, Rutwik" userId="55e6a446-208c-4529-864d-3d7e7a9bcf1b" providerId="ADAL" clId="{B02D3E6E-B691-4D9E-B82C-7B9298E42D3F}" dt="2023-12-02T06:28:58.401" v="2469" actId="478"/>
          <ac:picMkLst>
            <pc:docMk/>
            <pc:sldMk cId="3864401568" sldId="283"/>
            <ac:picMk id="9" creationId="{5DB7A8D1-3040-E180-3C9B-009AF7D8A841}"/>
          </ac:picMkLst>
        </pc:picChg>
        <pc:picChg chg="add mod">
          <ac:chgData name="Wadekar, Rutwik" userId="55e6a446-208c-4529-864d-3d7e7a9bcf1b" providerId="ADAL" clId="{B02D3E6E-B691-4D9E-B82C-7B9298E42D3F}" dt="2023-12-02T06:32:44.970" v="2607" actId="1076"/>
          <ac:picMkLst>
            <pc:docMk/>
            <pc:sldMk cId="3864401568" sldId="283"/>
            <ac:picMk id="16" creationId="{0EDAA85E-CBE9-956F-4CE6-DFD53907A755}"/>
          </ac:picMkLst>
        </pc:picChg>
      </pc:sldChg>
      <pc:sldChg chg="addSp modSp add mod modTransition modAnim">
        <pc:chgData name="Wadekar, Rutwik" userId="55e6a446-208c-4529-864d-3d7e7a9bcf1b" providerId="ADAL" clId="{B02D3E6E-B691-4D9E-B82C-7B9298E42D3F}" dt="2023-12-07T23:30:02.424" v="3373"/>
        <pc:sldMkLst>
          <pc:docMk/>
          <pc:sldMk cId="236420000" sldId="284"/>
        </pc:sldMkLst>
        <pc:spChg chg="mod">
          <ac:chgData name="Wadekar, Rutwik" userId="55e6a446-208c-4529-864d-3d7e7a9bcf1b" providerId="ADAL" clId="{B02D3E6E-B691-4D9E-B82C-7B9298E42D3F}" dt="2023-12-02T06:33:44.925" v="2616" actId="1076"/>
          <ac:spMkLst>
            <pc:docMk/>
            <pc:sldMk cId="236420000" sldId="284"/>
            <ac:spMk id="14" creationId="{04859D2A-AFAB-2501-234F-136914131CBF}"/>
          </ac:spMkLst>
        </pc:spChg>
        <pc:spChg chg="add mod">
          <ac:chgData name="Wadekar, Rutwik" userId="55e6a446-208c-4529-864d-3d7e7a9bcf1b" providerId="ADAL" clId="{B02D3E6E-B691-4D9E-B82C-7B9298E42D3F}" dt="2023-12-02T06:35:02.492" v="2629" actId="20577"/>
          <ac:spMkLst>
            <pc:docMk/>
            <pc:sldMk cId="236420000" sldId="284"/>
            <ac:spMk id="15" creationId="{71C7DA2F-727F-5D37-6890-30C77AD65378}"/>
          </ac:spMkLst>
        </pc:spChg>
        <pc:picChg chg="add mod">
          <ac:chgData name="Wadekar, Rutwik" userId="55e6a446-208c-4529-864d-3d7e7a9bcf1b" providerId="ADAL" clId="{B02D3E6E-B691-4D9E-B82C-7B9298E42D3F}" dt="2023-12-02T06:33:50.824" v="2617"/>
          <ac:picMkLst>
            <pc:docMk/>
            <pc:sldMk cId="236420000" sldId="284"/>
            <ac:picMk id="9" creationId="{D6E4B713-9D8E-E564-E217-6AB71DC705E7}"/>
          </ac:picMkLst>
        </pc:picChg>
        <pc:picChg chg="mod">
          <ac:chgData name="Wadekar, Rutwik" userId="55e6a446-208c-4529-864d-3d7e7a9bcf1b" providerId="ADAL" clId="{B02D3E6E-B691-4D9E-B82C-7B9298E42D3F}" dt="2023-12-02T06:33:40.592" v="2615" actId="1076"/>
          <ac:picMkLst>
            <pc:docMk/>
            <pc:sldMk cId="236420000" sldId="284"/>
            <ac:picMk id="16" creationId="{0EDAA85E-CBE9-956F-4CE6-DFD53907A755}"/>
          </ac:picMkLst>
        </pc:picChg>
      </pc:sldChg>
      <pc:sldChg chg="addSp delSp modSp add mod modTransition setBg delAnim">
        <pc:chgData name="Wadekar, Rutwik" userId="55e6a446-208c-4529-864d-3d7e7a9bcf1b" providerId="ADAL" clId="{B02D3E6E-B691-4D9E-B82C-7B9298E42D3F}" dt="2023-12-07T23:29:56.470" v="3371"/>
        <pc:sldMkLst>
          <pc:docMk/>
          <pc:sldMk cId="2680486088" sldId="285"/>
        </pc:sldMkLst>
        <pc:spChg chg="del">
          <ac:chgData name="Wadekar, Rutwik" userId="55e6a446-208c-4529-864d-3d7e7a9bcf1b" providerId="ADAL" clId="{B02D3E6E-B691-4D9E-B82C-7B9298E42D3F}" dt="2023-12-02T06:35:48.401" v="2635" actId="478"/>
          <ac:spMkLst>
            <pc:docMk/>
            <pc:sldMk cId="2680486088" sldId="285"/>
            <ac:spMk id="2" creationId="{9BCD6FA3-5C3E-EA85-877C-02B1737896C5}"/>
          </ac:spMkLst>
        </pc:spChg>
        <pc:spChg chg="del">
          <ac:chgData name="Wadekar, Rutwik" userId="55e6a446-208c-4529-864d-3d7e7a9bcf1b" providerId="ADAL" clId="{B02D3E6E-B691-4D9E-B82C-7B9298E42D3F}" dt="2023-12-07T23:05:17.009" v="2741" actId="478"/>
          <ac:spMkLst>
            <pc:docMk/>
            <pc:sldMk cId="2680486088" sldId="285"/>
            <ac:spMk id="2" creationId="{DBFD7880-F3A5-99E1-F0BC-822D819F8599}"/>
          </ac:spMkLst>
        </pc:spChg>
        <pc:spChg chg="del">
          <ac:chgData name="Wadekar, Rutwik" userId="55e6a446-208c-4529-864d-3d7e7a9bcf1b" providerId="ADAL" clId="{B02D3E6E-B691-4D9E-B82C-7B9298E42D3F}" dt="2023-12-02T06:36:02.366" v="2643" actId="478"/>
          <ac:spMkLst>
            <pc:docMk/>
            <pc:sldMk cId="2680486088" sldId="285"/>
            <ac:spMk id="3" creationId="{0DABC8EB-3880-2164-93E2-BBCEB9D9309E}"/>
          </ac:spMkLst>
        </pc:spChg>
        <pc:spChg chg="mod">
          <ac:chgData name="Wadekar, Rutwik" userId="55e6a446-208c-4529-864d-3d7e7a9bcf1b" providerId="ADAL" clId="{B02D3E6E-B691-4D9E-B82C-7B9298E42D3F}" dt="2023-12-02T06:37:44.503" v="2657" actId="1076"/>
          <ac:spMkLst>
            <pc:docMk/>
            <pc:sldMk cId="2680486088" sldId="285"/>
            <ac:spMk id="5" creationId="{FFE62628-7510-742D-4CE4-6F3193E7A521}"/>
          </ac:spMkLst>
        </pc:spChg>
        <pc:spChg chg="del">
          <ac:chgData name="Wadekar, Rutwik" userId="55e6a446-208c-4529-864d-3d7e7a9bcf1b" providerId="ADAL" clId="{B02D3E6E-B691-4D9E-B82C-7B9298E42D3F}" dt="2023-12-02T06:36:00.330" v="2642" actId="478"/>
          <ac:spMkLst>
            <pc:docMk/>
            <pc:sldMk cId="2680486088" sldId="285"/>
            <ac:spMk id="6" creationId="{749AF8AC-804D-DD63-570C-514F4D277A83}"/>
          </ac:spMkLst>
        </pc:spChg>
        <pc:spChg chg="del">
          <ac:chgData name="Wadekar, Rutwik" userId="55e6a446-208c-4529-864d-3d7e7a9bcf1b" providerId="ADAL" clId="{B02D3E6E-B691-4D9E-B82C-7B9298E42D3F}" dt="2023-12-02T06:35:45.424" v="2633" actId="478"/>
          <ac:spMkLst>
            <pc:docMk/>
            <pc:sldMk cId="2680486088" sldId="285"/>
            <ac:spMk id="7" creationId="{E54704C1-C53B-4B9B-8F55-211DB44C622C}"/>
          </ac:spMkLst>
        </pc:spChg>
        <pc:spChg chg="del">
          <ac:chgData name="Wadekar, Rutwik" userId="55e6a446-208c-4529-864d-3d7e7a9bcf1b" providerId="ADAL" clId="{B02D3E6E-B691-4D9E-B82C-7B9298E42D3F}" dt="2023-12-02T06:35:55.618" v="2639" actId="478"/>
          <ac:spMkLst>
            <pc:docMk/>
            <pc:sldMk cId="2680486088" sldId="285"/>
            <ac:spMk id="8" creationId="{D10555BF-89FC-589E-E6CE-F63632AA9B27}"/>
          </ac:spMkLst>
        </pc:spChg>
        <pc:spChg chg="del">
          <ac:chgData name="Wadekar, Rutwik" userId="55e6a446-208c-4529-864d-3d7e7a9bcf1b" providerId="ADAL" clId="{B02D3E6E-B691-4D9E-B82C-7B9298E42D3F}" dt="2023-12-02T06:35:51.567" v="2637" actId="478"/>
          <ac:spMkLst>
            <pc:docMk/>
            <pc:sldMk cId="2680486088" sldId="285"/>
            <ac:spMk id="10" creationId="{BFAE6C28-C5D1-0850-41AE-B13D569D4CCA}"/>
          </ac:spMkLst>
        </pc:spChg>
        <pc:spChg chg="del">
          <ac:chgData name="Wadekar, Rutwik" userId="55e6a446-208c-4529-864d-3d7e7a9bcf1b" providerId="ADAL" clId="{B02D3E6E-B691-4D9E-B82C-7B9298E42D3F}" dt="2023-12-02T06:35:58.492" v="2641" actId="478"/>
          <ac:spMkLst>
            <pc:docMk/>
            <pc:sldMk cId="2680486088" sldId="285"/>
            <ac:spMk id="11" creationId="{910EB9F3-365C-2A5C-85CC-C05B18BAB9FE}"/>
          </ac:spMkLst>
        </pc:spChg>
        <pc:spChg chg="del">
          <ac:chgData name="Wadekar, Rutwik" userId="55e6a446-208c-4529-864d-3d7e7a9bcf1b" providerId="ADAL" clId="{B02D3E6E-B691-4D9E-B82C-7B9298E42D3F}" dt="2023-12-02T06:35:57.001" v="2640" actId="478"/>
          <ac:spMkLst>
            <pc:docMk/>
            <pc:sldMk cId="2680486088" sldId="285"/>
            <ac:spMk id="12" creationId="{70C5DE03-E0CC-FE63-BB43-D4F1EFFE3F9E}"/>
          </ac:spMkLst>
        </pc:spChg>
        <pc:spChg chg="del">
          <ac:chgData name="Wadekar, Rutwik" userId="55e6a446-208c-4529-864d-3d7e7a9bcf1b" providerId="ADAL" clId="{B02D3E6E-B691-4D9E-B82C-7B9298E42D3F}" dt="2023-12-02T06:35:53.102" v="2638" actId="478"/>
          <ac:spMkLst>
            <pc:docMk/>
            <pc:sldMk cId="2680486088" sldId="285"/>
            <ac:spMk id="13" creationId="{7154717A-A43D-7997-518E-7D846DBC2F16}"/>
          </ac:spMkLst>
        </pc:spChg>
        <pc:spChg chg="del">
          <ac:chgData name="Wadekar, Rutwik" userId="55e6a446-208c-4529-864d-3d7e7a9bcf1b" providerId="ADAL" clId="{B02D3E6E-B691-4D9E-B82C-7B9298E42D3F}" dt="2023-12-02T06:35:43.534" v="2632" actId="478"/>
          <ac:spMkLst>
            <pc:docMk/>
            <pc:sldMk cId="2680486088" sldId="285"/>
            <ac:spMk id="14" creationId="{04859D2A-AFAB-2501-234F-136914131CBF}"/>
          </ac:spMkLst>
        </pc:spChg>
        <pc:spChg chg="del">
          <ac:chgData name="Wadekar, Rutwik" userId="55e6a446-208c-4529-864d-3d7e7a9bcf1b" providerId="ADAL" clId="{B02D3E6E-B691-4D9E-B82C-7B9298E42D3F}" dt="2023-12-02T06:35:41.142" v="2631" actId="478"/>
          <ac:spMkLst>
            <pc:docMk/>
            <pc:sldMk cId="2680486088" sldId="285"/>
            <ac:spMk id="15" creationId="{71C7DA2F-727F-5D37-6890-30C77AD65378}"/>
          </ac:spMkLst>
        </pc:spChg>
        <pc:spChg chg="add mod">
          <ac:chgData name="Wadekar, Rutwik" userId="55e6a446-208c-4529-864d-3d7e7a9bcf1b" providerId="ADAL" clId="{B02D3E6E-B691-4D9E-B82C-7B9298E42D3F}" dt="2023-12-02T06:38:21.236" v="2681" actId="1076"/>
          <ac:spMkLst>
            <pc:docMk/>
            <pc:sldMk cId="2680486088" sldId="285"/>
            <ac:spMk id="18" creationId="{2ADD18BA-C098-CFE2-30DB-38C2F2704F72}"/>
          </ac:spMkLst>
        </pc:spChg>
        <pc:spChg chg="add mod">
          <ac:chgData name="Wadekar, Rutwik" userId="55e6a446-208c-4529-864d-3d7e7a9bcf1b" providerId="ADAL" clId="{B02D3E6E-B691-4D9E-B82C-7B9298E42D3F}" dt="2023-12-02T06:39:04.941" v="2715" actId="20577"/>
          <ac:spMkLst>
            <pc:docMk/>
            <pc:sldMk cId="2680486088" sldId="285"/>
            <ac:spMk id="19" creationId="{F9C602CE-62BA-6E7C-F140-D2377B03B603}"/>
          </ac:spMkLst>
        </pc:spChg>
        <pc:picChg chg="mod">
          <ac:chgData name="Wadekar, Rutwik" userId="55e6a446-208c-4529-864d-3d7e7a9bcf1b" providerId="ADAL" clId="{B02D3E6E-B691-4D9E-B82C-7B9298E42D3F}" dt="2023-12-02T06:37:40.994" v="2656" actId="1076"/>
          <ac:picMkLst>
            <pc:docMk/>
            <pc:sldMk cId="2680486088" sldId="285"/>
            <ac:picMk id="4" creationId="{1EC74442-8AAB-E2B6-ADE5-736E37DE5449}"/>
          </ac:picMkLst>
        </pc:picChg>
        <pc:picChg chg="del">
          <ac:chgData name="Wadekar, Rutwik" userId="55e6a446-208c-4529-864d-3d7e7a9bcf1b" providerId="ADAL" clId="{B02D3E6E-B691-4D9E-B82C-7B9298E42D3F}" dt="2023-12-02T06:35:50.481" v="2636" actId="478"/>
          <ac:picMkLst>
            <pc:docMk/>
            <pc:sldMk cId="2680486088" sldId="285"/>
            <ac:picMk id="9" creationId="{D6E4B713-9D8E-E564-E217-6AB71DC705E7}"/>
          </ac:picMkLst>
        </pc:picChg>
        <pc:picChg chg="del">
          <ac:chgData name="Wadekar, Rutwik" userId="55e6a446-208c-4529-864d-3d7e7a9bcf1b" providerId="ADAL" clId="{B02D3E6E-B691-4D9E-B82C-7B9298E42D3F}" dt="2023-12-02T06:35:47.039" v="2634" actId="478"/>
          <ac:picMkLst>
            <pc:docMk/>
            <pc:sldMk cId="2680486088" sldId="285"/>
            <ac:picMk id="16" creationId="{0EDAA85E-CBE9-956F-4CE6-DFD53907A755}"/>
          </ac:picMkLst>
        </pc:picChg>
        <pc:picChg chg="add mod">
          <ac:chgData name="Wadekar, Rutwik" userId="55e6a446-208c-4529-864d-3d7e7a9bcf1b" providerId="ADAL" clId="{B02D3E6E-B691-4D9E-B82C-7B9298E42D3F}" dt="2023-12-02T06:37:58.520" v="2660" actId="1076"/>
          <ac:picMkLst>
            <pc:docMk/>
            <pc:sldMk cId="2680486088" sldId="285"/>
            <ac:picMk id="17" creationId="{8A458179-FB53-FF42-CC8E-06C879798E95}"/>
          </ac:picMkLst>
        </pc:picChg>
        <pc:picChg chg="add mod">
          <ac:chgData name="Wadekar, Rutwik" userId="55e6a446-208c-4529-864d-3d7e7a9bcf1b" providerId="ADAL" clId="{B02D3E6E-B691-4D9E-B82C-7B9298E42D3F}" dt="2023-12-02T06:39:20.670" v="2717" actId="1076"/>
          <ac:picMkLst>
            <pc:docMk/>
            <pc:sldMk cId="2680486088" sldId="285"/>
            <ac:picMk id="20" creationId="{0E8F47F0-FBE0-DC3C-3967-01D2ED2D5633}"/>
          </ac:picMkLst>
        </pc:picChg>
      </pc:sldChg>
      <pc:sldChg chg="addSp delSp modSp new mod modTransition">
        <pc:chgData name="Wadekar, Rutwik" userId="55e6a446-208c-4529-864d-3d7e7a9bcf1b" providerId="ADAL" clId="{B02D3E6E-B691-4D9E-B82C-7B9298E42D3F}" dt="2023-12-07T23:38:53.191" v="3403" actId="571"/>
        <pc:sldMkLst>
          <pc:docMk/>
          <pc:sldMk cId="3722431493" sldId="286"/>
        </pc:sldMkLst>
        <pc:spChg chg="add mod">
          <ac:chgData name="Wadekar, Rutwik" userId="55e6a446-208c-4529-864d-3d7e7a9bcf1b" providerId="ADAL" clId="{B02D3E6E-B691-4D9E-B82C-7B9298E42D3F}" dt="2023-12-07T23:38:17.390" v="3398" actId="1076"/>
          <ac:spMkLst>
            <pc:docMk/>
            <pc:sldMk cId="3722431493" sldId="286"/>
            <ac:spMk id="2" creationId="{9545A2B3-0059-001E-184E-54DAD54926B1}"/>
          </ac:spMkLst>
        </pc:spChg>
        <pc:spChg chg="add mod">
          <ac:chgData name="Wadekar, Rutwik" userId="55e6a446-208c-4529-864d-3d7e7a9bcf1b" providerId="ADAL" clId="{B02D3E6E-B691-4D9E-B82C-7B9298E42D3F}" dt="2023-12-02T06:40:25.791" v="2725" actId="14100"/>
          <ac:spMkLst>
            <pc:docMk/>
            <pc:sldMk cId="3722431493" sldId="286"/>
            <ac:spMk id="3" creationId="{268D4333-3CA7-B941-9FEB-18E90FB37C6A}"/>
          </ac:spMkLst>
        </pc:spChg>
        <pc:spChg chg="del">
          <ac:chgData name="Wadekar, Rutwik" userId="55e6a446-208c-4529-864d-3d7e7a9bcf1b" providerId="ADAL" clId="{B02D3E6E-B691-4D9E-B82C-7B9298E42D3F}" dt="2023-12-07T23:05:21.655" v="2742" actId="478"/>
          <ac:spMkLst>
            <pc:docMk/>
            <pc:sldMk cId="3722431493" sldId="286"/>
            <ac:spMk id="10" creationId="{D38BF633-FC96-BD4F-8C3A-7A6AA1AFE3B3}"/>
          </ac:spMkLst>
        </pc:spChg>
        <pc:picChg chg="add mod">
          <ac:chgData name="Wadekar, Rutwik" userId="55e6a446-208c-4529-864d-3d7e7a9bcf1b" providerId="ADAL" clId="{B02D3E6E-B691-4D9E-B82C-7B9298E42D3F}" dt="2023-12-07T23:38:42.927" v="3402" actId="1076"/>
          <ac:picMkLst>
            <pc:docMk/>
            <pc:sldMk cId="3722431493" sldId="286"/>
            <ac:picMk id="4" creationId="{C368FD22-0F41-039D-C9F8-2C267F3367B4}"/>
          </ac:picMkLst>
        </pc:picChg>
        <pc:picChg chg="add del mod">
          <ac:chgData name="Wadekar, Rutwik" userId="55e6a446-208c-4529-864d-3d7e7a9bcf1b" providerId="ADAL" clId="{B02D3E6E-B691-4D9E-B82C-7B9298E42D3F}" dt="2023-12-02T06:41:11.938" v="2731"/>
          <ac:picMkLst>
            <pc:docMk/>
            <pc:sldMk cId="3722431493" sldId="286"/>
            <ac:picMk id="5" creationId="{EF90881E-FBEA-A664-4772-C6A98EA73C99}"/>
          </ac:picMkLst>
        </pc:picChg>
        <pc:picChg chg="add mod">
          <ac:chgData name="Wadekar, Rutwik" userId="55e6a446-208c-4529-864d-3d7e7a9bcf1b" providerId="ADAL" clId="{B02D3E6E-B691-4D9E-B82C-7B9298E42D3F}" dt="2023-12-07T23:38:53.191" v="3403" actId="571"/>
          <ac:picMkLst>
            <pc:docMk/>
            <pc:sldMk cId="3722431493" sldId="286"/>
            <ac:picMk id="5" creationId="{FC91AA8D-CAD8-D051-D4CF-6E51ACFF584D}"/>
          </ac:picMkLst>
        </pc:picChg>
        <pc:picChg chg="add mod">
          <ac:chgData name="Wadekar, Rutwik" userId="55e6a446-208c-4529-864d-3d7e7a9bcf1b" providerId="ADAL" clId="{B02D3E6E-B691-4D9E-B82C-7B9298E42D3F}" dt="2023-12-02T06:41:30.447" v="2735" actId="1076"/>
          <ac:picMkLst>
            <pc:docMk/>
            <pc:sldMk cId="3722431493" sldId="286"/>
            <ac:picMk id="6" creationId="{D94BD809-B72E-BC17-BA32-A1818EA9ACF7}"/>
          </ac:picMkLst>
        </pc:picChg>
        <pc:picChg chg="add mod">
          <ac:chgData name="Wadekar, Rutwik" userId="55e6a446-208c-4529-864d-3d7e7a9bcf1b" providerId="ADAL" clId="{B02D3E6E-B691-4D9E-B82C-7B9298E42D3F}" dt="2023-12-02T21:12:59.976" v="2740" actId="1076"/>
          <ac:picMkLst>
            <pc:docMk/>
            <pc:sldMk cId="3722431493" sldId="286"/>
            <ac:picMk id="7" creationId="{1431C37B-F32D-B271-6F2D-F157A7D0D2D9}"/>
          </ac:picMkLst>
        </pc:picChg>
        <pc:picChg chg="mod">
          <ac:chgData name="Wadekar, Rutwik" userId="55e6a446-208c-4529-864d-3d7e7a9bcf1b" providerId="ADAL" clId="{B02D3E6E-B691-4D9E-B82C-7B9298E42D3F}" dt="2023-12-07T23:38:36.765" v="3401" actId="1076"/>
          <ac:picMkLst>
            <pc:docMk/>
            <pc:sldMk cId="3722431493" sldId="286"/>
            <ac:picMk id="11" creationId="{CF11F6CF-B92A-6F0C-CA7E-224BE2C5789E}"/>
          </ac:picMkLst>
        </pc:picChg>
        <pc:picChg chg="mod">
          <ac:chgData name="Wadekar, Rutwik" userId="55e6a446-208c-4529-864d-3d7e7a9bcf1b" providerId="ADAL" clId="{B02D3E6E-B691-4D9E-B82C-7B9298E42D3F}" dt="2023-12-07T23:38:21.324" v="3400" actId="1076"/>
          <ac:picMkLst>
            <pc:docMk/>
            <pc:sldMk cId="3722431493" sldId="286"/>
            <ac:picMk id="13" creationId="{B0F53CE6-CAD7-28D5-2FE1-A55E65FF2CA0}"/>
          </ac:picMkLst>
        </pc:picChg>
        <pc:picChg chg="mod">
          <ac:chgData name="Wadekar, Rutwik" userId="55e6a446-208c-4529-864d-3d7e7a9bcf1b" providerId="ADAL" clId="{B02D3E6E-B691-4D9E-B82C-7B9298E42D3F}" dt="2023-12-07T23:38:07.606" v="3394" actId="1076"/>
          <ac:picMkLst>
            <pc:docMk/>
            <pc:sldMk cId="3722431493" sldId="286"/>
            <ac:picMk id="20" creationId="{C60648E5-FC79-B1C8-519D-575B3A3BC4B8}"/>
          </ac:picMkLst>
        </pc:picChg>
        <pc:picChg chg="mod">
          <ac:chgData name="Wadekar, Rutwik" userId="55e6a446-208c-4529-864d-3d7e7a9bcf1b" providerId="ADAL" clId="{B02D3E6E-B691-4D9E-B82C-7B9298E42D3F}" dt="2023-12-07T23:38:09.404" v="3395" actId="1076"/>
          <ac:picMkLst>
            <pc:docMk/>
            <pc:sldMk cId="3722431493" sldId="286"/>
            <ac:picMk id="1028" creationId="{CF4F264F-A631-3CA8-1AE5-5E14466EC2BE}"/>
          </ac:picMkLst>
        </pc:picChg>
      </pc:sldChg>
      <pc:sldChg chg="modSp mod modTransition">
        <pc:chgData name="Wadekar, Rutwik" userId="55e6a446-208c-4529-864d-3d7e7a9bcf1b" providerId="ADAL" clId="{B02D3E6E-B691-4D9E-B82C-7B9298E42D3F}" dt="2023-12-07T23:30:35.126" v="3381"/>
        <pc:sldMkLst>
          <pc:docMk/>
          <pc:sldMk cId="2103102290" sldId="287"/>
        </pc:sldMkLst>
        <pc:spChg chg="mod">
          <ac:chgData name="Wadekar, Rutwik" userId="55e6a446-208c-4529-864d-3d7e7a9bcf1b" providerId="ADAL" clId="{B02D3E6E-B691-4D9E-B82C-7B9298E42D3F}" dt="2023-12-07T23:05:28.968" v="2747" actId="20577"/>
          <ac:spMkLst>
            <pc:docMk/>
            <pc:sldMk cId="2103102290" sldId="287"/>
            <ac:spMk id="21" creationId="{330670AE-C3B1-A319-5CB5-AE83A1104801}"/>
          </ac:spMkLst>
        </pc:spChg>
      </pc:sldChg>
      <pc:sldChg chg="modTransition">
        <pc:chgData name="Wadekar, Rutwik" userId="55e6a446-208c-4529-864d-3d7e7a9bcf1b" providerId="ADAL" clId="{B02D3E6E-B691-4D9E-B82C-7B9298E42D3F}" dt="2023-12-07T23:30:42.232" v="3385"/>
        <pc:sldMkLst>
          <pc:docMk/>
          <pc:sldMk cId="2523893170" sldId="288"/>
        </pc:sldMkLst>
      </pc:sldChg>
      <pc:sldChg chg="modSp mod modTransition">
        <pc:chgData name="Wadekar, Rutwik" userId="55e6a446-208c-4529-864d-3d7e7a9bcf1b" providerId="ADAL" clId="{B02D3E6E-B691-4D9E-B82C-7B9298E42D3F}" dt="2023-12-07T23:30:40.520" v="3384"/>
        <pc:sldMkLst>
          <pc:docMk/>
          <pc:sldMk cId="678022543" sldId="289"/>
        </pc:sldMkLst>
        <pc:spChg chg="mod">
          <ac:chgData name="Wadekar, Rutwik" userId="55e6a446-208c-4529-864d-3d7e7a9bcf1b" providerId="ADAL" clId="{B02D3E6E-B691-4D9E-B82C-7B9298E42D3F}" dt="2023-12-07T23:14:54.800" v="3180" actId="1076"/>
          <ac:spMkLst>
            <pc:docMk/>
            <pc:sldMk cId="678022543" sldId="289"/>
            <ac:spMk id="15" creationId="{B42C274B-F8A0-4187-C4C1-3445F3E5E861}"/>
          </ac:spMkLst>
        </pc:spChg>
      </pc:sldChg>
      <pc:sldChg chg="modSp mod modTransition">
        <pc:chgData name="Wadekar, Rutwik" userId="55e6a446-208c-4529-864d-3d7e7a9bcf1b" providerId="ADAL" clId="{B02D3E6E-B691-4D9E-B82C-7B9298E42D3F}" dt="2023-12-07T23:37:17.335" v="3393" actId="20577"/>
        <pc:sldMkLst>
          <pc:docMk/>
          <pc:sldMk cId="2401392142" sldId="290"/>
        </pc:sldMkLst>
        <pc:spChg chg="mod">
          <ac:chgData name="Wadekar, Rutwik" userId="55e6a446-208c-4529-864d-3d7e7a9bcf1b" providerId="ADAL" clId="{B02D3E6E-B691-4D9E-B82C-7B9298E42D3F}" dt="2023-12-07T23:37:08.731" v="3391" actId="20577"/>
          <ac:spMkLst>
            <pc:docMk/>
            <pc:sldMk cId="2401392142" sldId="290"/>
            <ac:spMk id="21" creationId="{330670AE-C3B1-A319-5CB5-AE83A1104801}"/>
          </ac:spMkLst>
        </pc:spChg>
        <pc:spChg chg="mod">
          <ac:chgData name="Wadekar, Rutwik" userId="55e6a446-208c-4529-864d-3d7e7a9bcf1b" providerId="ADAL" clId="{B02D3E6E-B691-4D9E-B82C-7B9298E42D3F}" dt="2023-12-07T23:37:17.335" v="3393" actId="20577"/>
          <ac:spMkLst>
            <pc:docMk/>
            <pc:sldMk cId="2401392142" sldId="290"/>
            <ac:spMk id="47" creationId="{E5F33546-EFC1-CBBC-D1D5-2F7912F3D794}"/>
          </ac:spMkLst>
        </pc:spChg>
      </pc:sldChg>
      <pc:sldChg chg="addSp modSp mod modTransition">
        <pc:chgData name="Wadekar, Rutwik" userId="55e6a446-208c-4529-864d-3d7e7a9bcf1b" providerId="ADAL" clId="{B02D3E6E-B691-4D9E-B82C-7B9298E42D3F}" dt="2023-12-07T23:30:38.689" v="3383"/>
        <pc:sldMkLst>
          <pc:docMk/>
          <pc:sldMk cId="3425721435" sldId="291"/>
        </pc:sldMkLst>
        <pc:spChg chg="mod">
          <ac:chgData name="Wadekar, Rutwik" userId="55e6a446-208c-4529-864d-3d7e7a9bcf1b" providerId="ADAL" clId="{B02D3E6E-B691-4D9E-B82C-7B9298E42D3F}" dt="2023-12-07T23:13:26.173" v="3166" actId="1076"/>
          <ac:spMkLst>
            <pc:docMk/>
            <pc:sldMk cId="3425721435" sldId="291"/>
            <ac:spMk id="5" creationId="{BDD190A4-0E06-8F2C-E5C6-E432BE0ED6D3}"/>
          </ac:spMkLst>
        </pc:spChg>
        <pc:spChg chg="add mod">
          <ac:chgData name="Wadekar, Rutwik" userId="55e6a446-208c-4529-864d-3d7e7a9bcf1b" providerId="ADAL" clId="{B02D3E6E-B691-4D9E-B82C-7B9298E42D3F}" dt="2023-12-07T23:07:33.564" v="2799" actId="14100"/>
          <ac:spMkLst>
            <pc:docMk/>
            <pc:sldMk cId="3425721435" sldId="291"/>
            <ac:spMk id="10" creationId="{7C56A439-0997-FE56-C4AA-D6E0CA209840}"/>
          </ac:spMkLst>
        </pc:spChg>
        <pc:spChg chg="add mod">
          <ac:chgData name="Wadekar, Rutwik" userId="55e6a446-208c-4529-864d-3d7e7a9bcf1b" providerId="ADAL" clId="{B02D3E6E-B691-4D9E-B82C-7B9298E42D3F}" dt="2023-12-07T23:08:06.531" v="2807" actId="20577"/>
          <ac:spMkLst>
            <pc:docMk/>
            <pc:sldMk cId="3425721435" sldId="291"/>
            <ac:spMk id="15" creationId="{4AD15DF1-0B81-674C-BF63-872068FF6CB1}"/>
          </ac:spMkLst>
        </pc:spChg>
        <pc:spChg chg="add mod">
          <ac:chgData name="Wadekar, Rutwik" userId="55e6a446-208c-4529-864d-3d7e7a9bcf1b" providerId="ADAL" clId="{B02D3E6E-B691-4D9E-B82C-7B9298E42D3F}" dt="2023-12-07T23:08:40.103" v="2822" actId="1076"/>
          <ac:spMkLst>
            <pc:docMk/>
            <pc:sldMk cId="3425721435" sldId="291"/>
            <ac:spMk id="16" creationId="{0201AC93-6F60-DF87-CD59-1415E80B3D67}"/>
          </ac:spMkLst>
        </pc:spChg>
        <pc:spChg chg="add mod">
          <ac:chgData name="Wadekar, Rutwik" userId="55e6a446-208c-4529-864d-3d7e7a9bcf1b" providerId="ADAL" clId="{B02D3E6E-B691-4D9E-B82C-7B9298E42D3F}" dt="2023-12-07T23:13:44.877" v="3170" actId="1076"/>
          <ac:spMkLst>
            <pc:docMk/>
            <pc:sldMk cId="3425721435" sldId="291"/>
            <ac:spMk id="21" creationId="{770131A8-4EFD-3AA8-02E7-CAF359141BA0}"/>
          </ac:spMkLst>
        </pc:spChg>
        <pc:spChg chg="add mod">
          <ac:chgData name="Wadekar, Rutwik" userId="55e6a446-208c-4529-864d-3d7e7a9bcf1b" providerId="ADAL" clId="{B02D3E6E-B691-4D9E-B82C-7B9298E42D3F}" dt="2023-12-07T23:13:39.070" v="3169" actId="1076"/>
          <ac:spMkLst>
            <pc:docMk/>
            <pc:sldMk cId="3425721435" sldId="291"/>
            <ac:spMk id="22" creationId="{3227196A-F478-F4B9-B06D-D32A1EC66883}"/>
          </ac:spMkLst>
        </pc:spChg>
        <pc:spChg chg="add mod">
          <ac:chgData name="Wadekar, Rutwik" userId="55e6a446-208c-4529-864d-3d7e7a9bcf1b" providerId="ADAL" clId="{B02D3E6E-B691-4D9E-B82C-7B9298E42D3F}" dt="2023-12-07T23:15:06.306" v="3181" actId="1076"/>
          <ac:spMkLst>
            <pc:docMk/>
            <pc:sldMk cId="3425721435" sldId="291"/>
            <ac:spMk id="24" creationId="{BEA4EB58-3B54-A038-F33E-B1E2A9E3790C}"/>
          </ac:spMkLst>
        </pc:spChg>
        <pc:spChg chg="add mod">
          <ac:chgData name="Wadekar, Rutwik" userId="55e6a446-208c-4529-864d-3d7e7a9bcf1b" providerId="ADAL" clId="{B02D3E6E-B691-4D9E-B82C-7B9298E42D3F}" dt="2023-12-07T23:16:02.757" v="3223" actId="20577"/>
          <ac:spMkLst>
            <pc:docMk/>
            <pc:sldMk cId="3425721435" sldId="291"/>
            <ac:spMk id="25" creationId="{1A8EFD7D-0897-32AC-074D-135C18429642}"/>
          </ac:spMkLst>
        </pc:spChg>
        <pc:picChg chg="add mod">
          <ac:chgData name="Wadekar, Rutwik" userId="55e6a446-208c-4529-864d-3d7e7a9bcf1b" providerId="ADAL" clId="{B02D3E6E-B691-4D9E-B82C-7B9298E42D3F}" dt="2023-12-07T23:14:01.835" v="3174" actId="1076"/>
          <ac:picMkLst>
            <pc:docMk/>
            <pc:sldMk cId="3425721435" sldId="291"/>
            <ac:picMk id="17" creationId="{E5252088-6A5F-2B94-8AA5-4D514C7AD216}"/>
          </ac:picMkLst>
        </pc:picChg>
        <pc:picChg chg="add mod">
          <ac:chgData name="Wadekar, Rutwik" userId="55e6a446-208c-4529-864d-3d7e7a9bcf1b" providerId="ADAL" clId="{B02D3E6E-B691-4D9E-B82C-7B9298E42D3F}" dt="2023-12-07T23:14:12.113" v="3177" actId="1076"/>
          <ac:picMkLst>
            <pc:docMk/>
            <pc:sldMk cId="3425721435" sldId="291"/>
            <ac:picMk id="23" creationId="{405E9ED5-C8B7-A8F9-AD8A-AF429E7DA0F3}"/>
          </ac:picMkLst>
        </pc:picChg>
      </pc:sldChg>
      <pc:sldChg chg="addSp delSp modSp add mod ord modTransition setBg modShow">
        <pc:chgData name="Wadekar, Rutwik" userId="55e6a446-208c-4529-864d-3d7e7a9bcf1b" providerId="ADAL" clId="{B02D3E6E-B691-4D9E-B82C-7B9298E42D3F}" dt="2023-12-07T23:30:43.678" v="3386"/>
        <pc:sldMkLst>
          <pc:docMk/>
          <pc:sldMk cId="2834504498" sldId="292"/>
        </pc:sldMkLst>
        <pc:spChg chg="add mod">
          <ac:chgData name="Wadekar, Rutwik" userId="55e6a446-208c-4529-864d-3d7e7a9bcf1b" providerId="ADAL" clId="{B02D3E6E-B691-4D9E-B82C-7B9298E42D3F}" dt="2023-12-07T23:21:37.897" v="3259" actId="207"/>
          <ac:spMkLst>
            <pc:docMk/>
            <pc:sldMk cId="2834504498" sldId="292"/>
            <ac:spMk id="3" creationId="{3A725C9D-2036-7C7B-0A32-499189C7D944}"/>
          </ac:spMkLst>
        </pc:spChg>
        <pc:spChg chg="mod">
          <ac:chgData name="Wadekar, Rutwik" userId="55e6a446-208c-4529-864d-3d7e7a9bcf1b" providerId="ADAL" clId="{B02D3E6E-B691-4D9E-B82C-7B9298E42D3F}" dt="2023-12-07T23:21:45.958" v="3262" actId="1076"/>
          <ac:spMkLst>
            <pc:docMk/>
            <pc:sldMk cId="2834504498" sldId="292"/>
            <ac:spMk id="5" creationId="{FFE62628-7510-742D-4CE4-6F3193E7A521}"/>
          </ac:spMkLst>
        </pc:spChg>
        <pc:spChg chg="del mod">
          <ac:chgData name="Wadekar, Rutwik" userId="55e6a446-208c-4529-864d-3d7e7a9bcf1b" providerId="ADAL" clId="{B02D3E6E-B691-4D9E-B82C-7B9298E42D3F}" dt="2023-12-07T23:21:24.051" v="3256"/>
          <ac:spMkLst>
            <pc:docMk/>
            <pc:sldMk cId="2834504498" sldId="292"/>
            <ac:spMk id="18" creationId="{2ADD18BA-C098-CFE2-30DB-38C2F2704F72}"/>
          </ac:spMkLst>
        </pc:spChg>
        <pc:spChg chg="del">
          <ac:chgData name="Wadekar, Rutwik" userId="55e6a446-208c-4529-864d-3d7e7a9bcf1b" providerId="ADAL" clId="{B02D3E6E-B691-4D9E-B82C-7B9298E42D3F}" dt="2023-12-07T23:20:19.925" v="3228" actId="478"/>
          <ac:spMkLst>
            <pc:docMk/>
            <pc:sldMk cId="2834504498" sldId="292"/>
            <ac:spMk id="19" creationId="{F9C602CE-62BA-6E7C-F140-D2377B03B603}"/>
          </ac:spMkLst>
        </pc:spChg>
        <pc:picChg chg="mod">
          <ac:chgData name="Wadekar, Rutwik" userId="55e6a446-208c-4529-864d-3d7e7a9bcf1b" providerId="ADAL" clId="{B02D3E6E-B691-4D9E-B82C-7B9298E42D3F}" dt="2023-12-07T23:21:44.151" v="3261" actId="1076"/>
          <ac:picMkLst>
            <pc:docMk/>
            <pc:sldMk cId="2834504498" sldId="292"/>
            <ac:picMk id="4" creationId="{1EC74442-8AAB-E2B6-ADE5-736E37DE5449}"/>
          </ac:picMkLst>
        </pc:picChg>
        <pc:picChg chg="del">
          <ac:chgData name="Wadekar, Rutwik" userId="55e6a446-208c-4529-864d-3d7e7a9bcf1b" providerId="ADAL" clId="{B02D3E6E-B691-4D9E-B82C-7B9298E42D3F}" dt="2023-12-07T23:20:23.503" v="3230" actId="478"/>
          <ac:picMkLst>
            <pc:docMk/>
            <pc:sldMk cId="2834504498" sldId="292"/>
            <ac:picMk id="17" creationId="{8A458179-FB53-FF42-CC8E-06C879798E95}"/>
          </ac:picMkLst>
        </pc:picChg>
        <pc:picChg chg="del">
          <ac:chgData name="Wadekar, Rutwik" userId="55e6a446-208c-4529-864d-3d7e7a9bcf1b" providerId="ADAL" clId="{B02D3E6E-B691-4D9E-B82C-7B9298E42D3F}" dt="2023-12-07T23:20:22.081" v="3229" actId="478"/>
          <ac:picMkLst>
            <pc:docMk/>
            <pc:sldMk cId="2834504498" sldId="292"/>
            <ac:picMk id="20" creationId="{0E8F47F0-FBE0-DC3C-3967-01D2ED2D5633}"/>
          </ac:picMkLst>
        </pc:picChg>
      </pc:sldChg>
      <pc:sldChg chg="addSp modSp add mod ord modTransition modShow">
        <pc:chgData name="Wadekar, Rutwik" userId="55e6a446-208c-4529-864d-3d7e7a9bcf1b" providerId="ADAL" clId="{B02D3E6E-B691-4D9E-B82C-7B9298E42D3F}" dt="2023-12-07T23:29:42.454" v="3369"/>
        <pc:sldMkLst>
          <pc:docMk/>
          <pc:sldMk cId="2212148543" sldId="293"/>
        </pc:sldMkLst>
        <pc:spChg chg="add mod">
          <ac:chgData name="Wadekar, Rutwik" userId="55e6a446-208c-4529-864d-3d7e7a9bcf1b" providerId="ADAL" clId="{B02D3E6E-B691-4D9E-B82C-7B9298E42D3F}" dt="2023-12-07T23:26:40.436" v="3317" actId="1076"/>
          <ac:spMkLst>
            <pc:docMk/>
            <pc:sldMk cId="2212148543" sldId="293"/>
            <ac:spMk id="2" creationId="{5D22EA7E-CD0A-2B5E-39F0-CA4AA9202BE5}"/>
          </ac:spMkLst>
        </pc:spChg>
        <pc:spChg chg="add mod">
          <ac:chgData name="Wadekar, Rutwik" userId="55e6a446-208c-4529-864d-3d7e7a9bcf1b" providerId="ADAL" clId="{B02D3E6E-B691-4D9E-B82C-7B9298E42D3F}" dt="2023-12-07T23:27:00.314" v="3334" actId="1076"/>
          <ac:spMkLst>
            <pc:docMk/>
            <pc:sldMk cId="2212148543" sldId="293"/>
            <ac:spMk id="3" creationId="{E430670E-B6B6-CE17-B6CB-6EDB140BB2BC}"/>
          </ac:spMkLst>
        </pc:spChg>
      </pc:sldChg>
      <pc:sldChg chg="new del">
        <pc:chgData name="Wadekar, Rutwik" userId="55e6a446-208c-4529-864d-3d7e7a9bcf1b" providerId="ADAL" clId="{B02D3E6E-B691-4D9E-B82C-7B9298E42D3F}" dt="2023-12-07T23:22:02.361" v="3267" actId="47"/>
        <pc:sldMkLst>
          <pc:docMk/>
          <pc:sldMk cId="1932225257" sldId="294"/>
        </pc:sldMkLst>
      </pc:sldChg>
      <pc:sldChg chg="delSp add mod">
        <pc:chgData name="Wadekar, Rutwik" userId="55e6a446-208c-4529-864d-3d7e7a9bcf1b" providerId="ADAL" clId="{B02D3E6E-B691-4D9E-B82C-7B9298E42D3F}" dt="2023-12-07T23:27:11.877" v="3337" actId="478"/>
        <pc:sldMkLst>
          <pc:docMk/>
          <pc:sldMk cId="2688205240" sldId="294"/>
        </pc:sldMkLst>
        <pc:spChg chg="del">
          <ac:chgData name="Wadekar, Rutwik" userId="55e6a446-208c-4529-864d-3d7e7a9bcf1b" providerId="ADAL" clId="{B02D3E6E-B691-4D9E-B82C-7B9298E42D3F}" dt="2023-12-07T23:27:11.877" v="3337" actId="478"/>
          <ac:spMkLst>
            <pc:docMk/>
            <pc:sldMk cId="2688205240" sldId="294"/>
            <ac:spMk id="2" creationId="{5D22EA7E-CD0A-2B5E-39F0-CA4AA9202BE5}"/>
          </ac:spMkLst>
        </pc:spChg>
        <pc:spChg chg="del">
          <ac:chgData name="Wadekar, Rutwik" userId="55e6a446-208c-4529-864d-3d7e7a9bcf1b" providerId="ADAL" clId="{B02D3E6E-B691-4D9E-B82C-7B9298E42D3F}" dt="2023-12-07T23:27:09.862" v="3336" actId="478"/>
          <ac:spMkLst>
            <pc:docMk/>
            <pc:sldMk cId="2688205240" sldId="294"/>
            <ac:spMk id="3" creationId="{E430670E-B6B6-CE17-B6CB-6EDB140BB2BC}"/>
          </ac:spMkLst>
        </pc:spChg>
      </pc:sldChg>
      <pc:sldChg chg="add mod ord modShow">
        <pc:chgData name="Wadekar, Rutwik" userId="55e6a446-208c-4529-864d-3d7e7a9bcf1b" providerId="ADAL" clId="{B02D3E6E-B691-4D9E-B82C-7B9298E42D3F}" dt="2023-12-07T23:27:35.915" v="3344" actId="729"/>
        <pc:sldMkLst>
          <pc:docMk/>
          <pc:sldMk cId="3791308709" sldId="295"/>
        </pc:sldMkLst>
      </pc:sldChg>
      <pc:sldChg chg="add mod ord modShow">
        <pc:chgData name="Wadekar, Rutwik" userId="55e6a446-208c-4529-864d-3d7e7a9bcf1b" providerId="ADAL" clId="{B02D3E6E-B691-4D9E-B82C-7B9298E42D3F}" dt="2023-12-07T23:27:37.690" v="3345" actId="729"/>
        <pc:sldMkLst>
          <pc:docMk/>
          <pc:sldMk cId="383491273" sldId="296"/>
        </pc:sldMkLst>
      </pc:sldChg>
      <pc:sldChg chg="modSp add mod ord">
        <pc:chgData name="Wadekar, Rutwik" userId="55e6a446-208c-4529-864d-3d7e7a9bcf1b" providerId="ADAL" clId="{B02D3E6E-B691-4D9E-B82C-7B9298E42D3F}" dt="2023-12-07T23:29:15.069" v="3367"/>
        <pc:sldMkLst>
          <pc:docMk/>
          <pc:sldMk cId="2750556961" sldId="297"/>
        </pc:sldMkLst>
        <pc:spChg chg="mod">
          <ac:chgData name="Wadekar, Rutwik" userId="55e6a446-208c-4529-864d-3d7e7a9bcf1b" providerId="ADAL" clId="{B02D3E6E-B691-4D9E-B82C-7B9298E42D3F}" dt="2023-12-07T23:29:02.767" v="3363" actId="1076"/>
          <ac:spMkLst>
            <pc:docMk/>
            <pc:sldMk cId="2750556961" sldId="297"/>
            <ac:spMk id="3" creationId="{3A725C9D-2036-7C7B-0A32-499189C7D944}"/>
          </ac:spMkLst>
        </pc:spChg>
      </pc:sldChg>
      <pc:sldChg chg="add del">
        <pc:chgData name="Wadekar, Rutwik" userId="55e6a446-208c-4529-864d-3d7e7a9bcf1b" providerId="ADAL" clId="{B02D3E6E-B691-4D9E-B82C-7B9298E42D3F}" dt="2023-12-07T23:29:11.525" v="3365" actId="47"/>
        <pc:sldMkLst>
          <pc:docMk/>
          <pc:sldMk cId="2804518133" sldId="29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1D722D-F0BD-448A-AD63-FE51A25D56E5}" type="datetimeFigureOut">
              <a:rPr lang="en-CA" smtClean="0"/>
              <a:t>2023-12-07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35CED6-11D5-4D5F-BEA6-0B9F278750D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3205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5CED6-11D5-4D5F-BEA6-0B9F278750D8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4307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5CED6-11D5-4D5F-BEA6-0B9F278750D8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5979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5CED6-11D5-4D5F-BEA6-0B9F278750D8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0698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5CED6-11D5-4D5F-BEA6-0B9F278750D8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6490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5CED6-11D5-4D5F-BEA6-0B9F278750D8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0264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5CED6-11D5-4D5F-BEA6-0B9F278750D8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3719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F5D66-4042-7245-6BB4-9F923C12EC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F7F9A4-1E9A-7205-842B-0CD4045AD0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45E22-D34D-E408-0D57-FD623F294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D0BA-E231-4060-96C6-0C1AD7B271D7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B1316-7C4B-B5C4-81CE-17C427C08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A1CCA-4753-9B32-7156-1783BBE47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0DB15-F69A-4415-8596-B02765CAC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310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BD1F4-4A40-BCA2-193D-7F362FEA1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15AE49-361E-9EC7-219C-970C627187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C0DF6-41A4-981B-185F-928D5E6B0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D0BA-E231-4060-96C6-0C1AD7B271D7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AF9355-1A25-869C-9BA8-99F1FAD3F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1FA14-052F-9019-C5EF-E2F128FA1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0DB15-F69A-4415-8596-B02765CAC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154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E5E190-D65B-670E-E9BA-BA16EEB297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E919A1-15D5-29EE-0BAD-942F49F152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83847C-AFF7-1B90-CC8D-52C6C789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D0BA-E231-4060-96C6-0C1AD7B271D7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7DA1C3-8774-CC60-F079-6C3D0590D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437E5-0FED-8F71-5821-D1F265040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0DB15-F69A-4415-8596-B02765CAC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285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3FEC3-08DC-9D37-5D88-3EBCC459A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34303-2353-0973-7FE6-F6CE65D04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E0AD4-AE98-6297-6F7C-1407EDBA3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D0BA-E231-4060-96C6-0C1AD7B271D7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A3688-4A88-3529-CE08-2348F5BC9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9C6B26-2CC7-E6DB-C456-A60CE0A3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0DB15-F69A-4415-8596-B02765CAC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00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5B0BB-3EC8-E435-CDE8-D1BC6B837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8064AA-6F38-7B30-F243-88EF383ED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B6F79-6433-3810-787D-5B0A5AF3C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D0BA-E231-4060-96C6-0C1AD7B271D7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88238-CA40-B509-06D1-C78330CBC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1477C-91E0-A4FC-6431-B3B0E2C13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0DB15-F69A-4415-8596-B02765CAC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3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47328-A698-F594-3231-F96682160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B6797-E546-0DA9-870C-346E26A1C6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78568E-FB6F-5110-B9BA-978E9CF54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14EB7E-5CD6-13B0-67F1-AFB81A66A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D0BA-E231-4060-96C6-0C1AD7B271D7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8CE477-1A1B-C784-AC0C-F0977B20B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989C07-9251-F1F5-50F9-55C105A38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0DB15-F69A-4415-8596-B02765CAC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63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C503F-ABEF-F9C3-AB12-6D3118ADF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39F68-3BEE-970B-239D-8670F7891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5BE07-EFE2-7BDF-6348-C7DE609D13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FFB209-FAD2-0457-F5B0-D3C3EB59BE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74A892-FD27-5D3B-8B08-42CD18A782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86B58D-37F2-9AAD-539C-CA8B1C205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D0BA-E231-4060-96C6-0C1AD7B271D7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D7A330-5C4B-FC59-57EB-13108CDF3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0E9D63-0715-3C23-AAF3-578F12855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0DB15-F69A-4415-8596-B02765CAC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848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CC55D-C36E-74D8-7782-6659A6277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E31FC9-015B-D4CB-FBE5-4AC4AE96D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D0BA-E231-4060-96C6-0C1AD7B271D7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BCDE08-A33D-81FE-EB8D-F34DF996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FD0113-3D26-B329-32AF-0D03C95F6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0DB15-F69A-4415-8596-B02765CAC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85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A24CBF-CC02-C96C-130E-12C3AF2FE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D0BA-E231-4060-96C6-0C1AD7B271D7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35BD7F-7172-A7F4-A2EC-95AFE33A4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5F71E-1120-DA9A-A8FB-9C9FF7CEF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0DB15-F69A-4415-8596-B02765CAC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006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B0C58-2EB8-50D7-648C-D2163F6AD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256AA-0B2C-3B5F-6C7D-2226DBBFF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CFA321-D98C-1702-7E8E-0D7C3026D5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310711-1BB8-FAEE-4C1B-DBCEF5A0A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D0BA-E231-4060-96C6-0C1AD7B271D7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7D0D2E-EA5A-4715-2AC4-CD6F807D8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02D854-E79A-9F49-0859-96FC11C5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0DB15-F69A-4415-8596-B02765CAC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265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6CBA9-047E-43B7-CD3D-7E4ABC18D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218425-840E-66E2-7BF5-AFF4C92ADD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4F50D1-4190-F85E-DC62-AEC8261287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B9F3B1-1A3C-A63D-7DD2-AFD7FA119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D0BA-E231-4060-96C6-0C1AD7B271D7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341957-F128-9989-A851-0880809D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148E7D-704B-A10F-B5A0-26286F402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0DB15-F69A-4415-8596-B02765CAC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748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9383EA-FD6A-854F-7C56-91B83F50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84C3A-098D-C53B-AD6C-C967F98FC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3FFB7-C781-53EE-30DF-19A9E5C546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FD0BA-E231-4060-96C6-0C1AD7B271D7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D1ED6-6287-737F-28EE-5F890AF2C7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E8C33-03E9-D450-FD50-FE2DA93E99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0DB15-F69A-4415-8596-B02765CAC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363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slide" Target="slide11.xml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sv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slide" Target="slide12.xml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3.jpe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slide" Target="slide13.xml"/><Relationship Id="rId10" Type="http://schemas.openxmlformats.org/officeDocument/2006/relationships/image" Target="../media/image18.svg"/><Relationship Id="rId4" Type="http://schemas.openxmlformats.org/officeDocument/2006/relationships/image" Target="../media/image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.pn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image" Target="../media/image3.jpe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slide" Target="slide14.xml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image" Target="../media/image2.sv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20.xm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slide" Target="slide27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sv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slide" Target="slide28.xml"/><Relationship Id="rId4" Type="http://schemas.openxmlformats.org/officeDocument/2006/relationships/image" Target="../media/image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slide" Target="slide29.xml"/><Relationship Id="rId4" Type="http://schemas.openxmlformats.org/officeDocument/2006/relationships/image" Target="../media/image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slide" Target="slide31.xm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3.jpe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17" Type="http://schemas.openxmlformats.org/officeDocument/2006/relationships/image" Target="../media/image44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38.png"/><Relationship Id="rId5" Type="http://schemas.openxmlformats.org/officeDocument/2006/relationships/image" Target="../media/image1.png"/><Relationship Id="rId15" Type="http://schemas.openxmlformats.org/officeDocument/2006/relationships/image" Target="../media/image42.png"/><Relationship Id="rId10" Type="http://schemas.openxmlformats.org/officeDocument/2006/relationships/image" Target="../media/image37.svg"/><Relationship Id="rId19" Type="http://schemas.openxmlformats.org/officeDocument/2006/relationships/image" Target="../media/image46.png"/><Relationship Id="rId4" Type="http://schemas.openxmlformats.org/officeDocument/2006/relationships/slide" Target="slide32.xml"/><Relationship Id="rId9" Type="http://schemas.openxmlformats.org/officeDocument/2006/relationships/image" Target="../media/image36.png"/><Relationship Id="rId14" Type="http://schemas.openxmlformats.org/officeDocument/2006/relationships/image" Target="../media/image41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26" Type="http://schemas.openxmlformats.org/officeDocument/2006/relationships/image" Target="../media/image50.svg"/><Relationship Id="rId3" Type="http://schemas.openxmlformats.org/officeDocument/2006/relationships/image" Target="../media/image33.jpeg"/><Relationship Id="rId21" Type="http://schemas.openxmlformats.org/officeDocument/2006/relationships/image" Target="../media/image28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17" Type="http://schemas.openxmlformats.org/officeDocument/2006/relationships/image" Target="../media/image44.svg"/><Relationship Id="rId25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3.png"/><Relationship Id="rId20" Type="http://schemas.openxmlformats.org/officeDocument/2006/relationships/slide" Target="slide33.xml"/><Relationship Id="rId29" Type="http://schemas.openxmlformats.org/officeDocument/2006/relationships/slide" Target="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38.png"/><Relationship Id="rId24" Type="http://schemas.openxmlformats.org/officeDocument/2006/relationships/image" Target="../media/image48.svg"/><Relationship Id="rId5" Type="http://schemas.openxmlformats.org/officeDocument/2006/relationships/image" Target="../media/image1.png"/><Relationship Id="rId15" Type="http://schemas.openxmlformats.org/officeDocument/2006/relationships/image" Target="../media/image42.png"/><Relationship Id="rId23" Type="http://schemas.openxmlformats.org/officeDocument/2006/relationships/image" Target="../media/image47.png"/><Relationship Id="rId28" Type="http://schemas.openxmlformats.org/officeDocument/2006/relationships/image" Target="../media/image52.svg"/><Relationship Id="rId10" Type="http://schemas.openxmlformats.org/officeDocument/2006/relationships/image" Target="../media/image37.svg"/><Relationship Id="rId19" Type="http://schemas.openxmlformats.org/officeDocument/2006/relationships/image" Target="../media/image46.png"/><Relationship Id="rId4" Type="http://schemas.openxmlformats.org/officeDocument/2006/relationships/slide" Target="slide31.xml"/><Relationship Id="rId9" Type="http://schemas.openxmlformats.org/officeDocument/2006/relationships/image" Target="../media/image36.png"/><Relationship Id="rId14" Type="http://schemas.openxmlformats.org/officeDocument/2006/relationships/image" Target="../media/image41.svg"/><Relationship Id="rId22" Type="http://schemas.openxmlformats.org/officeDocument/2006/relationships/image" Target="../media/image29.svg"/><Relationship Id="rId27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26" Type="http://schemas.openxmlformats.org/officeDocument/2006/relationships/image" Target="../media/image50.svg"/><Relationship Id="rId3" Type="http://schemas.openxmlformats.org/officeDocument/2006/relationships/image" Target="../media/image33.jpeg"/><Relationship Id="rId21" Type="http://schemas.openxmlformats.org/officeDocument/2006/relationships/image" Target="../media/image29.sv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17" Type="http://schemas.openxmlformats.org/officeDocument/2006/relationships/image" Target="../media/image44.svg"/><Relationship Id="rId25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3.png"/><Relationship Id="rId20" Type="http://schemas.openxmlformats.org/officeDocument/2006/relationships/image" Target="../media/image28.png"/><Relationship Id="rId29" Type="http://schemas.openxmlformats.org/officeDocument/2006/relationships/slide" Target="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38.png"/><Relationship Id="rId24" Type="http://schemas.openxmlformats.org/officeDocument/2006/relationships/image" Target="../media/image48.svg"/><Relationship Id="rId5" Type="http://schemas.openxmlformats.org/officeDocument/2006/relationships/image" Target="../media/image1.png"/><Relationship Id="rId15" Type="http://schemas.openxmlformats.org/officeDocument/2006/relationships/image" Target="../media/image42.png"/><Relationship Id="rId23" Type="http://schemas.openxmlformats.org/officeDocument/2006/relationships/image" Target="../media/image47.png"/><Relationship Id="rId28" Type="http://schemas.openxmlformats.org/officeDocument/2006/relationships/image" Target="../media/image52.svg"/><Relationship Id="rId10" Type="http://schemas.openxmlformats.org/officeDocument/2006/relationships/image" Target="../media/image37.svg"/><Relationship Id="rId19" Type="http://schemas.openxmlformats.org/officeDocument/2006/relationships/image" Target="../media/image46.png"/><Relationship Id="rId4" Type="http://schemas.openxmlformats.org/officeDocument/2006/relationships/slide" Target="slide31.xml"/><Relationship Id="rId9" Type="http://schemas.openxmlformats.org/officeDocument/2006/relationships/image" Target="../media/image36.png"/><Relationship Id="rId14" Type="http://schemas.openxmlformats.org/officeDocument/2006/relationships/image" Target="../media/image41.svg"/><Relationship Id="rId22" Type="http://schemas.openxmlformats.org/officeDocument/2006/relationships/slide" Target="slide36.xml"/><Relationship Id="rId27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3.jpeg"/><Relationship Id="rId21" Type="http://schemas.openxmlformats.org/officeDocument/2006/relationships/slide" Target="slide34.xml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17" Type="http://schemas.openxmlformats.org/officeDocument/2006/relationships/image" Target="../media/image44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3.png"/><Relationship Id="rId20" Type="http://schemas.openxmlformats.org/officeDocument/2006/relationships/slide" Target="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38.png"/><Relationship Id="rId5" Type="http://schemas.openxmlformats.org/officeDocument/2006/relationships/image" Target="../media/image1.png"/><Relationship Id="rId15" Type="http://schemas.openxmlformats.org/officeDocument/2006/relationships/image" Target="../media/image42.png"/><Relationship Id="rId23" Type="http://schemas.openxmlformats.org/officeDocument/2006/relationships/image" Target="../media/image50.svg"/><Relationship Id="rId10" Type="http://schemas.openxmlformats.org/officeDocument/2006/relationships/image" Target="../media/image37.svg"/><Relationship Id="rId19" Type="http://schemas.openxmlformats.org/officeDocument/2006/relationships/image" Target="../media/image46.png"/><Relationship Id="rId4" Type="http://schemas.openxmlformats.org/officeDocument/2006/relationships/slide" Target="slide32.xml"/><Relationship Id="rId9" Type="http://schemas.openxmlformats.org/officeDocument/2006/relationships/image" Target="../media/image36.png"/><Relationship Id="rId14" Type="http://schemas.openxmlformats.org/officeDocument/2006/relationships/image" Target="../media/image41.svg"/><Relationship Id="rId22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26" Type="http://schemas.openxmlformats.org/officeDocument/2006/relationships/image" Target="../media/image51.png"/><Relationship Id="rId3" Type="http://schemas.openxmlformats.org/officeDocument/2006/relationships/image" Target="../media/image33.jpeg"/><Relationship Id="rId21" Type="http://schemas.openxmlformats.org/officeDocument/2006/relationships/image" Target="../media/image29.sv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17" Type="http://schemas.openxmlformats.org/officeDocument/2006/relationships/image" Target="../media/image44.svg"/><Relationship Id="rId25" Type="http://schemas.openxmlformats.org/officeDocument/2006/relationships/image" Target="../media/image50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3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38.png"/><Relationship Id="rId24" Type="http://schemas.openxmlformats.org/officeDocument/2006/relationships/image" Target="../media/image49.png"/><Relationship Id="rId5" Type="http://schemas.openxmlformats.org/officeDocument/2006/relationships/image" Target="../media/image1.png"/><Relationship Id="rId15" Type="http://schemas.openxmlformats.org/officeDocument/2006/relationships/image" Target="../media/image42.png"/><Relationship Id="rId23" Type="http://schemas.openxmlformats.org/officeDocument/2006/relationships/image" Target="../media/image48.svg"/><Relationship Id="rId28" Type="http://schemas.openxmlformats.org/officeDocument/2006/relationships/slide" Target="slide32.xml"/><Relationship Id="rId10" Type="http://schemas.openxmlformats.org/officeDocument/2006/relationships/image" Target="../media/image37.svg"/><Relationship Id="rId19" Type="http://schemas.openxmlformats.org/officeDocument/2006/relationships/image" Target="../media/image46.png"/><Relationship Id="rId4" Type="http://schemas.openxmlformats.org/officeDocument/2006/relationships/slide" Target="slide31.xml"/><Relationship Id="rId9" Type="http://schemas.openxmlformats.org/officeDocument/2006/relationships/image" Target="../media/image36.png"/><Relationship Id="rId14" Type="http://schemas.openxmlformats.org/officeDocument/2006/relationships/image" Target="../media/image41.svg"/><Relationship Id="rId22" Type="http://schemas.openxmlformats.org/officeDocument/2006/relationships/image" Target="../media/image47.png"/><Relationship Id="rId27" Type="http://schemas.openxmlformats.org/officeDocument/2006/relationships/image" Target="../media/image52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26" Type="http://schemas.openxmlformats.org/officeDocument/2006/relationships/image" Target="../media/image51.png"/><Relationship Id="rId3" Type="http://schemas.openxmlformats.org/officeDocument/2006/relationships/image" Target="../media/image33.jpeg"/><Relationship Id="rId21" Type="http://schemas.openxmlformats.org/officeDocument/2006/relationships/image" Target="../media/image29.sv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17" Type="http://schemas.openxmlformats.org/officeDocument/2006/relationships/image" Target="../media/image44.svg"/><Relationship Id="rId25" Type="http://schemas.openxmlformats.org/officeDocument/2006/relationships/image" Target="../media/image50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3.png"/><Relationship Id="rId20" Type="http://schemas.openxmlformats.org/officeDocument/2006/relationships/image" Target="../media/image28.png"/><Relationship Id="rId29" Type="http://schemas.openxmlformats.org/officeDocument/2006/relationships/slide" Target="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38.png"/><Relationship Id="rId24" Type="http://schemas.openxmlformats.org/officeDocument/2006/relationships/image" Target="../media/image49.png"/><Relationship Id="rId5" Type="http://schemas.openxmlformats.org/officeDocument/2006/relationships/image" Target="../media/image1.png"/><Relationship Id="rId15" Type="http://schemas.openxmlformats.org/officeDocument/2006/relationships/image" Target="../media/image42.png"/><Relationship Id="rId23" Type="http://schemas.openxmlformats.org/officeDocument/2006/relationships/image" Target="../media/image54.svg"/><Relationship Id="rId28" Type="http://schemas.openxmlformats.org/officeDocument/2006/relationships/slide" Target="slide37.xml"/><Relationship Id="rId10" Type="http://schemas.openxmlformats.org/officeDocument/2006/relationships/image" Target="../media/image37.svg"/><Relationship Id="rId19" Type="http://schemas.openxmlformats.org/officeDocument/2006/relationships/image" Target="../media/image46.png"/><Relationship Id="rId4" Type="http://schemas.openxmlformats.org/officeDocument/2006/relationships/slide" Target="slide31.xml"/><Relationship Id="rId9" Type="http://schemas.openxmlformats.org/officeDocument/2006/relationships/image" Target="../media/image36.png"/><Relationship Id="rId14" Type="http://schemas.openxmlformats.org/officeDocument/2006/relationships/image" Target="../media/image41.svg"/><Relationship Id="rId22" Type="http://schemas.openxmlformats.org/officeDocument/2006/relationships/image" Target="../media/image53.png"/><Relationship Id="rId27" Type="http://schemas.openxmlformats.org/officeDocument/2006/relationships/image" Target="../media/image52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" Target="slide40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5" Type="http://schemas.openxmlformats.org/officeDocument/2006/relationships/slide" Target="slide6.xml"/><Relationship Id="rId4" Type="http://schemas.openxmlformats.org/officeDocument/2006/relationships/image" Target="../media/image2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slide" Target="slide31.xml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slide" Target="slide4.xml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7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8.xml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slide" Target="slide9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10.xml"/><Relationship Id="rId5" Type="http://schemas.openxmlformats.org/officeDocument/2006/relationships/image" Target="../media/image10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469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7000">
        <p:fade/>
      </p:transition>
    </mc:Choice>
    <mc:Fallback xmlns="">
      <p:transition spd="med" advClick="0" advTm="7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DABC8EB-3880-2164-93E2-BBCEB9D9309E}"/>
              </a:ext>
            </a:extLst>
          </p:cNvPr>
          <p:cNvSpPr/>
          <p:nvPr/>
        </p:nvSpPr>
        <p:spPr>
          <a:xfrm>
            <a:off x="213049" y="167479"/>
            <a:ext cx="11765902" cy="6428792"/>
          </a:xfrm>
          <a:prstGeom prst="roundRect">
            <a:avLst>
              <a:gd name="adj" fmla="val 7088"/>
            </a:avLst>
          </a:prstGeom>
          <a:solidFill>
            <a:schemeClr val="tx1">
              <a:lumMod val="85000"/>
              <a:lumOff val="15000"/>
              <a:alpha val="8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City with solid fill">
            <a:extLst>
              <a:ext uri="{FF2B5EF4-FFF2-40B4-BE49-F238E27FC236}">
                <a16:creationId xmlns:a16="http://schemas.microsoft.com/office/drawing/2014/main" id="{1EC74442-8AAB-E2B6-ADE5-736E37DE5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127" y="261729"/>
            <a:ext cx="1441580" cy="1441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E62628-7510-742D-4CE4-6F3193E7A521}"/>
              </a:ext>
            </a:extLst>
          </p:cNvPr>
          <p:cNvSpPr txBox="1"/>
          <p:nvPr/>
        </p:nvSpPr>
        <p:spPr>
          <a:xfrm>
            <a:off x="1769707" y="628576"/>
            <a:ext cx="4170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accent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CityOS</a:t>
            </a:r>
            <a:r>
              <a:rPr lang="en-US" sz="4000">
                <a:solidFill>
                  <a:schemeClr val="bg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 1.0 Setup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6A7BA1-6E3F-5107-E8FF-DE8388ED9358}"/>
              </a:ext>
            </a:extLst>
          </p:cNvPr>
          <p:cNvSpPr txBox="1"/>
          <p:nvPr/>
        </p:nvSpPr>
        <p:spPr>
          <a:xfrm>
            <a:off x="486748" y="6120882"/>
            <a:ext cx="2565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Rutwik Stuff Corp.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AF8AC-804D-DD63-570C-514F4D277A83}"/>
              </a:ext>
            </a:extLst>
          </p:cNvPr>
          <p:cNvSpPr txBox="1"/>
          <p:nvPr/>
        </p:nvSpPr>
        <p:spPr>
          <a:xfrm>
            <a:off x="486748" y="1610408"/>
            <a:ext cx="108277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Select the version of CityOS you want to install</a:t>
            </a:r>
          </a:p>
        </p:txBody>
      </p:sp>
      <p:sp>
        <p:nvSpPr>
          <p:cNvPr id="13" name="Rectangle: Rounded Corners 12">
            <a:hlinkClick r:id="rId5" action="ppaction://hlinksldjump"/>
            <a:extLst>
              <a:ext uri="{FF2B5EF4-FFF2-40B4-BE49-F238E27FC236}">
                <a16:creationId xmlns:a16="http://schemas.microsoft.com/office/drawing/2014/main" id="{0DEE0A08-B5AB-6460-64A3-A0763EBDFDD7}"/>
              </a:ext>
            </a:extLst>
          </p:cNvPr>
          <p:cNvSpPr/>
          <p:nvPr/>
        </p:nvSpPr>
        <p:spPr>
          <a:xfrm>
            <a:off x="4913744" y="5772727"/>
            <a:ext cx="2364509" cy="71748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latin typeface="Lao UI" panose="020B0502040204020203" pitchFamily="34" charset="0"/>
                <a:cs typeface="Lao UI" panose="020B0502040204020203" pitchFamily="34" charset="0"/>
              </a:rPr>
              <a:t>Continue</a:t>
            </a:r>
          </a:p>
        </p:txBody>
      </p:sp>
      <p:pic>
        <p:nvPicPr>
          <p:cNvPr id="10" name="Graphic 9" descr="City with solid fill">
            <a:extLst>
              <a:ext uri="{FF2B5EF4-FFF2-40B4-BE49-F238E27FC236}">
                <a16:creationId xmlns:a16="http://schemas.microsoft.com/office/drawing/2014/main" id="{4A19DA65-940F-1821-D980-D2301E580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1582" y="3314286"/>
            <a:ext cx="1441580" cy="1441580"/>
          </a:xfrm>
          <a:prstGeom prst="rect">
            <a:avLst/>
          </a:prstGeom>
        </p:spPr>
      </p:pic>
      <p:pic>
        <p:nvPicPr>
          <p:cNvPr id="14" name="Picture 13" descr="A brown box with black tape&#10;&#10;Description automatically generated">
            <a:extLst>
              <a:ext uri="{FF2B5EF4-FFF2-40B4-BE49-F238E27FC236}">
                <a16:creationId xmlns:a16="http://schemas.microsoft.com/office/drawing/2014/main" id="{72B7EAEC-550D-A403-B75D-B864FA3A11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969" y="2659145"/>
            <a:ext cx="878032" cy="878032"/>
          </a:xfrm>
          <a:prstGeom prst="rect">
            <a:avLst/>
          </a:prstGeom>
        </p:spPr>
      </p:pic>
      <p:pic>
        <p:nvPicPr>
          <p:cNvPr id="15" name="Picture 14" descr="A brown box with black tape&#10;&#10;Description automatically generated">
            <a:extLst>
              <a:ext uri="{FF2B5EF4-FFF2-40B4-BE49-F238E27FC236}">
                <a16:creationId xmlns:a16="http://schemas.microsoft.com/office/drawing/2014/main" id="{E70CF1A4-87B7-4585-5F4B-7FD50EDE14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1" y="4493676"/>
            <a:ext cx="878032" cy="87803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18FB338-63C1-3C9F-276F-B6CDDCAF0123}"/>
              </a:ext>
            </a:extLst>
          </p:cNvPr>
          <p:cNvSpPr/>
          <p:nvPr/>
        </p:nvSpPr>
        <p:spPr>
          <a:xfrm>
            <a:off x="3925456" y="2164407"/>
            <a:ext cx="7779796" cy="35159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76EFF53-C7DF-8BE8-89E6-40949A6046FD}"/>
              </a:ext>
            </a:extLst>
          </p:cNvPr>
          <p:cNvSpPr/>
          <p:nvPr/>
        </p:nvSpPr>
        <p:spPr>
          <a:xfrm>
            <a:off x="4027055" y="2299855"/>
            <a:ext cx="7555345" cy="618836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30CA193-5325-D055-E739-C380DF03A898}"/>
              </a:ext>
            </a:extLst>
          </p:cNvPr>
          <p:cNvSpPr/>
          <p:nvPr/>
        </p:nvSpPr>
        <p:spPr>
          <a:xfrm>
            <a:off x="4012388" y="3072457"/>
            <a:ext cx="7555345" cy="61883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87069D9-4614-5393-3C2F-C7EC6837B461}"/>
              </a:ext>
            </a:extLst>
          </p:cNvPr>
          <p:cNvSpPr/>
          <p:nvPr/>
        </p:nvSpPr>
        <p:spPr>
          <a:xfrm>
            <a:off x="4012387" y="3874840"/>
            <a:ext cx="7555345" cy="61883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862CCDF-C4BA-AB63-DA8E-19DB192AEBFD}"/>
              </a:ext>
            </a:extLst>
          </p:cNvPr>
          <p:cNvSpPr/>
          <p:nvPr/>
        </p:nvSpPr>
        <p:spPr>
          <a:xfrm>
            <a:off x="4012386" y="4677408"/>
            <a:ext cx="7555345" cy="61883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38FA70-266F-563D-2656-EFBF632F7086}"/>
              </a:ext>
            </a:extLst>
          </p:cNvPr>
          <p:cNvSpPr txBox="1"/>
          <p:nvPr/>
        </p:nvSpPr>
        <p:spPr>
          <a:xfrm>
            <a:off x="4119418" y="2379281"/>
            <a:ext cx="435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CityOS 1.0 Pro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7B569D-B174-30FF-5291-8CEB464B99E7}"/>
              </a:ext>
            </a:extLst>
          </p:cNvPr>
          <p:cNvSpPr txBox="1"/>
          <p:nvPr/>
        </p:nvSpPr>
        <p:spPr>
          <a:xfrm>
            <a:off x="4119418" y="3172680"/>
            <a:ext cx="435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CityOS 1.0 Home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829DED-542A-E2D7-D73A-B8F89002605C}"/>
              </a:ext>
            </a:extLst>
          </p:cNvPr>
          <p:cNvSpPr txBox="1"/>
          <p:nvPr/>
        </p:nvSpPr>
        <p:spPr>
          <a:xfrm>
            <a:off x="4027055" y="3980228"/>
            <a:ext cx="435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CityOS 1.0 Education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93D219-2BF9-586D-0DF0-81E44C728D18}"/>
              </a:ext>
            </a:extLst>
          </p:cNvPr>
          <p:cNvSpPr txBox="1"/>
          <p:nvPr/>
        </p:nvSpPr>
        <p:spPr>
          <a:xfrm>
            <a:off x="4027055" y="4776319"/>
            <a:ext cx="435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CityOS 1.0 Enterprise</a:t>
            </a:r>
          </a:p>
        </p:txBody>
      </p:sp>
    </p:spTree>
    <p:extLst>
      <p:ext uri="{BB962C8B-B14F-4D97-AF65-F5344CB8AC3E}">
        <p14:creationId xmlns:p14="http://schemas.microsoft.com/office/powerpoint/2010/main" val="2191668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DABC8EB-3880-2164-93E2-BBCEB9D9309E}"/>
              </a:ext>
            </a:extLst>
          </p:cNvPr>
          <p:cNvSpPr/>
          <p:nvPr/>
        </p:nvSpPr>
        <p:spPr>
          <a:xfrm>
            <a:off x="213049" y="167479"/>
            <a:ext cx="11765902" cy="6428792"/>
          </a:xfrm>
          <a:prstGeom prst="roundRect">
            <a:avLst>
              <a:gd name="adj" fmla="val 7088"/>
            </a:avLst>
          </a:prstGeom>
          <a:solidFill>
            <a:schemeClr val="tx1">
              <a:lumMod val="85000"/>
              <a:lumOff val="15000"/>
              <a:alpha val="8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City with solid fill">
            <a:extLst>
              <a:ext uri="{FF2B5EF4-FFF2-40B4-BE49-F238E27FC236}">
                <a16:creationId xmlns:a16="http://schemas.microsoft.com/office/drawing/2014/main" id="{1EC74442-8AAB-E2B6-ADE5-736E37DE5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127" y="261729"/>
            <a:ext cx="1441580" cy="1441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E62628-7510-742D-4CE4-6F3193E7A521}"/>
              </a:ext>
            </a:extLst>
          </p:cNvPr>
          <p:cNvSpPr txBox="1"/>
          <p:nvPr/>
        </p:nvSpPr>
        <p:spPr>
          <a:xfrm>
            <a:off x="1769707" y="628576"/>
            <a:ext cx="4170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accent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CityOS</a:t>
            </a:r>
            <a:r>
              <a:rPr lang="en-US" sz="4000">
                <a:solidFill>
                  <a:schemeClr val="bg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 1.0 Setup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6A7BA1-6E3F-5107-E8FF-DE8388ED9358}"/>
              </a:ext>
            </a:extLst>
          </p:cNvPr>
          <p:cNvSpPr txBox="1"/>
          <p:nvPr/>
        </p:nvSpPr>
        <p:spPr>
          <a:xfrm>
            <a:off x="486748" y="6120882"/>
            <a:ext cx="2565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Rutwik Stuff Corp.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AF8AC-804D-DD63-570C-514F4D277A83}"/>
              </a:ext>
            </a:extLst>
          </p:cNvPr>
          <p:cNvSpPr txBox="1"/>
          <p:nvPr/>
        </p:nvSpPr>
        <p:spPr>
          <a:xfrm>
            <a:off x="486748" y="1610408"/>
            <a:ext cx="108277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Accept the Terms of Service</a:t>
            </a:r>
          </a:p>
        </p:txBody>
      </p:sp>
      <p:sp>
        <p:nvSpPr>
          <p:cNvPr id="13" name="Rectangle: Rounded Corners 12">
            <a:hlinkClick r:id="rId5" action="ppaction://hlinksldjump"/>
            <a:extLst>
              <a:ext uri="{FF2B5EF4-FFF2-40B4-BE49-F238E27FC236}">
                <a16:creationId xmlns:a16="http://schemas.microsoft.com/office/drawing/2014/main" id="{0DEE0A08-B5AB-6460-64A3-A0763EBDFDD7}"/>
              </a:ext>
            </a:extLst>
          </p:cNvPr>
          <p:cNvSpPr/>
          <p:nvPr/>
        </p:nvSpPr>
        <p:spPr>
          <a:xfrm>
            <a:off x="5151299" y="5772727"/>
            <a:ext cx="2364509" cy="71748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latin typeface="Lao UI" panose="020B0502040204020203" pitchFamily="34" charset="0"/>
                <a:cs typeface="Lao UI" panose="020B0502040204020203" pitchFamily="34" charset="0"/>
              </a:rPr>
              <a:t>Accept</a:t>
            </a:r>
          </a:p>
        </p:txBody>
      </p:sp>
      <p:pic>
        <p:nvPicPr>
          <p:cNvPr id="10" name="Graphic 9" descr="City with solid fill">
            <a:extLst>
              <a:ext uri="{FF2B5EF4-FFF2-40B4-BE49-F238E27FC236}">
                <a16:creationId xmlns:a16="http://schemas.microsoft.com/office/drawing/2014/main" id="{4A19DA65-940F-1821-D980-D2301E580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1582" y="3314286"/>
            <a:ext cx="1441580" cy="144158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4704C1-C53B-4B9B-8F55-211DB44C622C}"/>
              </a:ext>
            </a:extLst>
          </p:cNvPr>
          <p:cNvSpPr/>
          <p:nvPr/>
        </p:nvSpPr>
        <p:spPr>
          <a:xfrm>
            <a:off x="3851564" y="2087418"/>
            <a:ext cx="8025787" cy="3685309"/>
          </a:xfrm>
          <a:prstGeom prst="roundRect">
            <a:avLst>
              <a:gd name="adj" fmla="val 6893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7CD6B7-BB31-DA59-3759-FEE9F0F590CC}"/>
              </a:ext>
            </a:extLst>
          </p:cNvPr>
          <p:cNvSpPr txBox="1"/>
          <p:nvPr/>
        </p:nvSpPr>
        <p:spPr>
          <a:xfrm>
            <a:off x="3999345" y="2355273"/>
            <a:ext cx="74075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CityOS 1.0 Terms of Service</a:t>
            </a:r>
          </a:p>
        </p:txBody>
      </p:sp>
      <p:pic>
        <p:nvPicPr>
          <p:cNvPr id="9" name="Graphic 8" descr="Clipboard outline">
            <a:extLst>
              <a:ext uri="{FF2B5EF4-FFF2-40B4-BE49-F238E27FC236}">
                <a16:creationId xmlns:a16="http://schemas.microsoft.com/office/drawing/2014/main" id="{4787F122-DFDC-2249-4FAF-651BE32082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72574" y="2454215"/>
            <a:ext cx="914400" cy="914400"/>
          </a:xfrm>
          <a:prstGeom prst="rect">
            <a:avLst/>
          </a:prstGeom>
        </p:spPr>
      </p:pic>
      <p:pic>
        <p:nvPicPr>
          <p:cNvPr id="11" name="Graphic 10" descr="Clipboard outline">
            <a:extLst>
              <a:ext uri="{FF2B5EF4-FFF2-40B4-BE49-F238E27FC236}">
                <a16:creationId xmlns:a16="http://schemas.microsoft.com/office/drawing/2014/main" id="{235CC469-BCE3-A45D-3C1D-105B84D9B7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5441" y="4797724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9CE5D7-9045-A6AC-BBB5-3C09336A034A}"/>
              </a:ext>
            </a:extLst>
          </p:cNvPr>
          <p:cNvSpPr txBox="1"/>
          <p:nvPr/>
        </p:nvSpPr>
        <p:spPr>
          <a:xfrm>
            <a:off x="3938510" y="3087682"/>
            <a:ext cx="771234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Lao UI"/>
                <a:cs typeface="Lao UI"/>
              </a:rPr>
              <a:t>CityOS</a:t>
            </a:r>
            <a:r>
              <a:rPr lang="en-US" dirty="0">
                <a:solidFill>
                  <a:schemeClr val="bg1"/>
                </a:solidFill>
                <a:latin typeface="Lao UI"/>
                <a:cs typeface="Lao UI"/>
              </a:rPr>
              <a:t> 1.0 is an </a:t>
            </a:r>
            <a:r>
              <a:rPr lang="en-US" dirty="0" err="1">
                <a:solidFill>
                  <a:schemeClr val="bg1"/>
                </a:solidFill>
                <a:latin typeface="Lao UI"/>
                <a:cs typeface="Lao UI"/>
              </a:rPr>
              <a:t>os</a:t>
            </a:r>
            <a:r>
              <a:rPr lang="en-US" dirty="0">
                <a:solidFill>
                  <a:schemeClr val="bg1"/>
                </a:solidFill>
                <a:latin typeface="Lao UI"/>
                <a:cs typeface="Lao UI"/>
              </a:rPr>
              <a:t> made by Rutwik Stuff Corporations.</a:t>
            </a:r>
            <a:br>
              <a:rPr lang="en-US" dirty="0">
                <a:latin typeface="Lao UI" panose="020B0502040204020203" pitchFamily="34" charset="0"/>
                <a:cs typeface="Lao UI" panose="020B0502040204020203" pitchFamily="34" charset="0"/>
              </a:rPr>
            </a:br>
            <a:br>
              <a:rPr lang="en-US" dirty="0">
                <a:latin typeface="Lao UI" panose="020B0502040204020203" pitchFamily="34" charset="0"/>
                <a:cs typeface="Lao UI" panose="020B0502040204020203" pitchFamily="34" charset="0"/>
              </a:rPr>
            </a:br>
            <a:br>
              <a:rPr lang="en-US" dirty="0">
                <a:latin typeface="Lao UI" panose="020B0502040204020203" pitchFamily="34" charset="0"/>
                <a:cs typeface="Lao UI" panose="020B0502040204020203" pitchFamily="34" charset="0"/>
              </a:rPr>
            </a:br>
            <a:r>
              <a:rPr lang="en-US" dirty="0">
                <a:solidFill>
                  <a:schemeClr val="bg1"/>
                </a:solidFill>
                <a:latin typeface="Lao UI"/>
                <a:cs typeface="Lao UI"/>
              </a:rPr>
              <a:t>This is not a real OS, it’s just made in PowerPoint, so there are not actual terms.</a:t>
            </a:r>
            <a:br>
              <a:rPr lang="en-US" dirty="0">
                <a:solidFill>
                  <a:schemeClr val="bg1"/>
                </a:solidFill>
                <a:latin typeface="Lao UI"/>
                <a:cs typeface="Lao UI"/>
              </a:rPr>
            </a:br>
            <a:endParaRPr lang="en-US" dirty="0">
              <a:latin typeface="Lao UI" panose="020B0502040204020203" pitchFamily="34" charset="0"/>
              <a:cs typeface="Lao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115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DABC8EB-3880-2164-93E2-BBCEB9D9309E}"/>
              </a:ext>
            </a:extLst>
          </p:cNvPr>
          <p:cNvSpPr/>
          <p:nvPr/>
        </p:nvSpPr>
        <p:spPr>
          <a:xfrm>
            <a:off x="213049" y="167479"/>
            <a:ext cx="11765902" cy="6428792"/>
          </a:xfrm>
          <a:prstGeom prst="roundRect">
            <a:avLst>
              <a:gd name="adj" fmla="val 7088"/>
            </a:avLst>
          </a:prstGeom>
          <a:solidFill>
            <a:schemeClr val="tx1">
              <a:lumMod val="85000"/>
              <a:lumOff val="15000"/>
              <a:alpha val="8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City with solid fill">
            <a:extLst>
              <a:ext uri="{FF2B5EF4-FFF2-40B4-BE49-F238E27FC236}">
                <a16:creationId xmlns:a16="http://schemas.microsoft.com/office/drawing/2014/main" id="{1EC74442-8AAB-E2B6-ADE5-736E37DE5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127" y="261729"/>
            <a:ext cx="1441580" cy="1441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E62628-7510-742D-4CE4-6F3193E7A521}"/>
              </a:ext>
            </a:extLst>
          </p:cNvPr>
          <p:cNvSpPr txBox="1"/>
          <p:nvPr/>
        </p:nvSpPr>
        <p:spPr>
          <a:xfrm>
            <a:off x="1769707" y="628576"/>
            <a:ext cx="4170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accent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CityOS</a:t>
            </a:r>
            <a:r>
              <a:rPr lang="en-US" sz="4000">
                <a:solidFill>
                  <a:schemeClr val="bg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 1.0 Setup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6A7BA1-6E3F-5107-E8FF-DE8388ED9358}"/>
              </a:ext>
            </a:extLst>
          </p:cNvPr>
          <p:cNvSpPr txBox="1"/>
          <p:nvPr/>
        </p:nvSpPr>
        <p:spPr>
          <a:xfrm>
            <a:off x="486748" y="6120882"/>
            <a:ext cx="2565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Rutwik Stuff Corp.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AF8AC-804D-DD63-570C-514F4D277A83}"/>
              </a:ext>
            </a:extLst>
          </p:cNvPr>
          <p:cNvSpPr txBox="1"/>
          <p:nvPr/>
        </p:nvSpPr>
        <p:spPr>
          <a:xfrm>
            <a:off x="486748" y="1610408"/>
            <a:ext cx="108277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Select where to install CityOS 1.0 Pro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DEE0A08-B5AB-6460-64A3-A0763EBDFDD7}"/>
              </a:ext>
            </a:extLst>
          </p:cNvPr>
          <p:cNvSpPr/>
          <p:nvPr/>
        </p:nvSpPr>
        <p:spPr>
          <a:xfrm>
            <a:off x="5151299" y="5772727"/>
            <a:ext cx="2364509" cy="71748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latin typeface="Lao UI" panose="020B0502040204020203" pitchFamily="34" charset="0"/>
                <a:cs typeface="Lao UI" panose="020B0502040204020203" pitchFamily="34" charset="0"/>
              </a:rPr>
              <a:t>Accept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4704C1-C53B-4B9B-8F55-211DB44C622C}"/>
              </a:ext>
            </a:extLst>
          </p:cNvPr>
          <p:cNvSpPr/>
          <p:nvPr/>
        </p:nvSpPr>
        <p:spPr>
          <a:xfrm>
            <a:off x="3851564" y="2087418"/>
            <a:ext cx="8025787" cy="3685309"/>
          </a:xfrm>
          <a:prstGeom prst="roundRect">
            <a:avLst>
              <a:gd name="adj" fmla="val 6893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 descr="Badge Follow with solid fill">
            <a:extLst>
              <a:ext uri="{FF2B5EF4-FFF2-40B4-BE49-F238E27FC236}">
                <a16:creationId xmlns:a16="http://schemas.microsoft.com/office/drawing/2014/main" id="{CE8D6AB7-AF59-423A-F25A-BCEFC25915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8127" y="2514701"/>
            <a:ext cx="537287" cy="5372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D642DD-A4BD-2619-005A-75CBAC480C57}"/>
              </a:ext>
            </a:extLst>
          </p:cNvPr>
          <p:cNvSpPr txBox="1"/>
          <p:nvPr/>
        </p:nvSpPr>
        <p:spPr>
          <a:xfrm>
            <a:off x="865414" y="2586624"/>
            <a:ext cx="904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New</a:t>
            </a:r>
          </a:p>
        </p:txBody>
      </p:sp>
      <p:pic>
        <p:nvPicPr>
          <p:cNvPr id="18" name="Graphic 17" descr="Eraser with solid fill">
            <a:extLst>
              <a:ext uri="{FF2B5EF4-FFF2-40B4-BE49-F238E27FC236}">
                <a16:creationId xmlns:a16="http://schemas.microsoft.com/office/drawing/2014/main" id="{C7C2AF80-FB25-F51D-6D14-B77039DC7A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69707" y="2520468"/>
            <a:ext cx="537287" cy="53728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22D0AB0-2FC7-496E-3C85-A09FEDF533BD}"/>
              </a:ext>
            </a:extLst>
          </p:cNvPr>
          <p:cNvSpPr txBox="1"/>
          <p:nvPr/>
        </p:nvSpPr>
        <p:spPr>
          <a:xfrm>
            <a:off x="2286260" y="2586624"/>
            <a:ext cx="1040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Format</a:t>
            </a:r>
          </a:p>
        </p:txBody>
      </p:sp>
      <p:pic>
        <p:nvPicPr>
          <p:cNvPr id="21" name="Graphic 20" descr="Disk with solid fill">
            <a:extLst>
              <a:ext uri="{FF2B5EF4-FFF2-40B4-BE49-F238E27FC236}">
                <a16:creationId xmlns:a16="http://schemas.microsoft.com/office/drawing/2014/main" id="{E22CA847-D401-92D0-7460-5676440EB1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3049" y="3215131"/>
            <a:ext cx="706110" cy="7061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E9134E6-F494-7E3F-4888-98FEF1CD6FEF}"/>
              </a:ext>
            </a:extLst>
          </p:cNvPr>
          <p:cNvSpPr txBox="1"/>
          <p:nvPr/>
        </p:nvSpPr>
        <p:spPr>
          <a:xfrm>
            <a:off x="865414" y="3331370"/>
            <a:ext cx="1040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Load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1A3EAC-61DB-6332-0A96-82CA4B039278}"/>
              </a:ext>
            </a:extLst>
          </p:cNvPr>
          <p:cNvSpPr txBox="1"/>
          <p:nvPr/>
        </p:nvSpPr>
        <p:spPr>
          <a:xfrm>
            <a:off x="2397544" y="3352339"/>
            <a:ext cx="1040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Refresh</a:t>
            </a:r>
          </a:p>
        </p:txBody>
      </p:sp>
      <p:pic>
        <p:nvPicPr>
          <p:cNvPr id="27" name="Graphic 26" descr="Repeat with solid fill">
            <a:extLst>
              <a:ext uri="{FF2B5EF4-FFF2-40B4-BE49-F238E27FC236}">
                <a16:creationId xmlns:a16="http://schemas.microsoft.com/office/drawing/2014/main" id="{15C6600A-4BBF-ED58-CB97-000D129783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16505" y="3213131"/>
            <a:ext cx="706110" cy="706110"/>
          </a:xfrm>
          <a:prstGeom prst="rect">
            <a:avLst/>
          </a:prstGeom>
        </p:spPr>
      </p:pic>
      <p:pic>
        <p:nvPicPr>
          <p:cNvPr id="28" name="Graphic 27" descr="City with solid fill">
            <a:extLst>
              <a:ext uri="{FF2B5EF4-FFF2-40B4-BE49-F238E27FC236}">
                <a16:creationId xmlns:a16="http://schemas.microsoft.com/office/drawing/2014/main" id="{DFB676BC-4E9B-BBEF-509E-C7AEA131C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3349" y="4470954"/>
            <a:ext cx="1272439" cy="1272439"/>
          </a:xfrm>
          <a:prstGeom prst="rect">
            <a:avLst/>
          </a:prstGeom>
        </p:spPr>
      </p:pic>
      <p:pic>
        <p:nvPicPr>
          <p:cNvPr id="30" name="Graphic 29" descr="Database with solid fill">
            <a:extLst>
              <a:ext uri="{FF2B5EF4-FFF2-40B4-BE49-F238E27FC236}">
                <a16:creationId xmlns:a16="http://schemas.microsoft.com/office/drawing/2014/main" id="{85C1D191-1EE6-343B-FFC7-27729F87C8A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422615" y="3951445"/>
            <a:ext cx="914400" cy="914400"/>
          </a:xfrm>
          <a:prstGeom prst="rect">
            <a:avLst/>
          </a:prstGeom>
        </p:spPr>
      </p:pic>
      <p:pic>
        <p:nvPicPr>
          <p:cNvPr id="31" name="Graphic 30" descr="Database with solid fill">
            <a:extLst>
              <a:ext uri="{FF2B5EF4-FFF2-40B4-BE49-F238E27FC236}">
                <a16:creationId xmlns:a16="http://schemas.microsoft.com/office/drawing/2014/main" id="{61BCF98F-C41C-5A93-7DD0-F1A4EAE795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95834" y="5171643"/>
            <a:ext cx="914400" cy="914400"/>
          </a:xfrm>
          <a:prstGeom prst="rect">
            <a:avLst/>
          </a:prstGeom>
        </p:spPr>
      </p:pic>
      <p:sp>
        <p:nvSpPr>
          <p:cNvPr id="10" name="Rectangle: Rounded Corners 9">
            <a:hlinkClick r:id="rId15" action="ppaction://hlinksldjump"/>
            <a:extLst>
              <a:ext uri="{FF2B5EF4-FFF2-40B4-BE49-F238E27FC236}">
                <a16:creationId xmlns:a16="http://schemas.microsoft.com/office/drawing/2014/main" id="{6EA98E2C-7124-1FCB-A78D-BCEFDB17CBED}"/>
              </a:ext>
            </a:extLst>
          </p:cNvPr>
          <p:cNvSpPr/>
          <p:nvPr/>
        </p:nvSpPr>
        <p:spPr>
          <a:xfrm>
            <a:off x="4021494" y="2295331"/>
            <a:ext cx="7669763" cy="69140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silver cd player&#10;&#10;Description automatically generated">
            <a:hlinkClick r:id="rId15" action="ppaction://hlinksldjump"/>
            <a:extLst>
              <a:ext uri="{FF2B5EF4-FFF2-40B4-BE49-F238E27FC236}">
                <a16:creationId xmlns:a16="http://schemas.microsoft.com/office/drawing/2014/main" id="{4EA00B9D-D28F-5ECC-2137-C3388BCA9D4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494" y="2306038"/>
            <a:ext cx="680696" cy="680696"/>
          </a:xfrm>
          <a:prstGeom prst="rect">
            <a:avLst/>
          </a:prstGeom>
        </p:spPr>
      </p:pic>
      <p:sp>
        <p:nvSpPr>
          <p:cNvPr id="14" name="TextBox 13">
            <a:hlinkClick r:id="rId15" action="ppaction://hlinksldjump"/>
            <a:extLst>
              <a:ext uri="{FF2B5EF4-FFF2-40B4-BE49-F238E27FC236}">
                <a16:creationId xmlns:a16="http://schemas.microsoft.com/office/drawing/2014/main" id="{A1490F5E-2A14-2F85-98C5-1BFFF061C56B}"/>
              </a:ext>
            </a:extLst>
          </p:cNvPr>
          <p:cNvSpPr txBox="1"/>
          <p:nvPr/>
        </p:nvSpPr>
        <p:spPr>
          <a:xfrm>
            <a:off x="4767943" y="2416629"/>
            <a:ext cx="2866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Disc 0 Partition 1</a:t>
            </a:r>
          </a:p>
        </p:txBody>
      </p:sp>
    </p:spTree>
    <p:extLst>
      <p:ext uri="{BB962C8B-B14F-4D97-AF65-F5344CB8AC3E}">
        <p14:creationId xmlns:p14="http://schemas.microsoft.com/office/powerpoint/2010/main" val="4136186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DABC8EB-3880-2164-93E2-BBCEB9D9309E}"/>
              </a:ext>
            </a:extLst>
          </p:cNvPr>
          <p:cNvSpPr/>
          <p:nvPr/>
        </p:nvSpPr>
        <p:spPr>
          <a:xfrm>
            <a:off x="213049" y="167479"/>
            <a:ext cx="11765902" cy="6428792"/>
          </a:xfrm>
          <a:prstGeom prst="roundRect">
            <a:avLst>
              <a:gd name="adj" fmla="val 7088"/>
            </a:avLst>
          </a:prstGeom>
          <a:solidFill>
            <a:schemeClr val="tx1">
              <a:lumMod val="85000"/>
              <a:lumOff val="15000"/>
              <a:alpha val="8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City with solid fill">
            <a:extLst>
              <a:ext uri="{FF2B5EF4-FFF2-40B4-BE49-F238E27FC236}">
                <a16:creationId xmlns:a16="http://schemas.microsoft.com/office/drawing/2014/main" id="{1EC74442-8AAB-E2B6-ADE5-736E37DE5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127" y="261729"/>
            <a:ext cx="1441580" cy="1441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E62628-7510-742D-4CE4-6F3193E7A521}"/>
              </a:ext>
            </a:extLst>
          </p:cNvPr>
          <p:cNvSpPr txBox="1"/>
          <p:nvPr/>
        </p:nvSpPr>
        <p:spPr>
          <a:xfrm>
            <a:off x="1769707" y="628576"/>
            <a:ext cx="4170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accent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CityOS</a:t>
            </a:r>
            <a:r>
              <a:rPr lang="en-US" sz="4000">
                <a:solidFill>
                  <a:schemeClr val="bg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 1.0 Setup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6A7BA1-6E3F-5107-E8FF-DE8388ED9358}"/>
              </a:ext>
            </a:extLst>
          </p:cNvPr>
          <p:cNvSpPr txBox="1"/>
          <p:nvPr/>
        </p:nvSpPr>
        <p:spPr>
          <a:xfrm>
            <a:off x="486748" y="6120882"/>
            <a:ext cx="2565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Rutwik Stuff Corp.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AF8AC-804D-DD63-570C-514F4D277A83}"/>
              </a:ext>
            </a:extLst>
          </p:cNvPr>
          <p:cNvSpPr txBox="1"/>
          <p:nvPr/>
        </p:nvSpPr>
        <p:spPr>
          <a:xfrm>
            <a:off x="486748" y="1610408"/>
            <a:ext cx="108277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Select where to install CityOS 1.0 Pro</a:t>
            </a:r>
          </a:p>
        </p:txBody>
      </p:sp>
      <p:sp>
        <p:nvSpPr>
          <p:cNvPr id="13" name="Rectangle: Rounded Corners 12">
            <a:hlinkClick r:id="rId5" action="ppaction://hlinksldjump"/>
            <a:extLst>
              <a:ext uri="{FF2B5EF4-FFF2-40B4-BE49-F238E27FC236}">
                <a16:creationId xmlns:a16="http://schemas.microsoft.com/office/drawing/2014/main" id="{0DEE0A08-B5AB-6460-64A3-A0763EBDFDD7}"/>
              </a:ext>
            </a:extLst>
          </p:cNvPr>
          <p:cNvSpPr/>
          <p:nvPr/>
        </p:nvSpPr>
        <p:spPr>
          <a:xfrm>
            <a:off x="5151299" y="5772727"/>
            <a:ext cx="2364509" cy="71748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latin typeface="Lao UI" panose="020B0502040204020203" pitchFamily="34" charset="0"/>
                <a:cs typeface="Lao UI" panose="020B0502040204020203" pitchFamily="34" charset="0"/>
              </a:rPr>
              <a:t>Accept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4704C1-C53B-4B9B-8F55-211DB44C622C}"/>
              </a:ext>
            </a:extLst>
          </p:cNvPr>
          <p:cNvSpPr/>
          <p:nvPr/>
        </p:nvSpPr>
        <p:spPr>
          <a:xfrm>
            <a:off x="3851564" y="2087418"/>
            <a:ext cx="8025787" cy="3685309"/>
          </a:xfrm>
          <a:prstGeom prst="roundRect">
            <a:avLst>
              <a:gd name="adj" fmla="val 6893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 descr="Badge Follow with solid fill">
            <a:extLst>
              <a:ext uri="{FF2B5EF4-FFF2-40B4-BE49-F238E27FC236}">
                <a16:creationId xmlns:a16="http://schemas.microsoft.com/office/drawing/2014/main" id="{CE8D6AB7-AF59-423A-F25A-BCEFC25915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127" y="2514701"/>
            <a:ext cx="537287" cy="5372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D642DD-A4BD-2619-005A-75CBAC480C57}"/>
              </a:ext>
            </a:extLst>
          </p:cNvPr>
          <p:cNvSpPr txBox="1"/>
          <p:nvPr/>
        </p:nvSpPr>
        <p:spPr>
          <a:xfrm>
            <a:off x="865414" y="2586624"/>
            <a:ext cx="904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New</a:t>
            </a:r>
          </a:p>
        </p:txBody>
      </p:sp>
      <p:pic>
        <p:nvPicPr>
          <p:cNvPr id="18" name="Graphic 17" descr="Eraser with solid fill">
            <a:extLst>
              <a:ext uri="{FF2B5EF4-FFF2-40B4-BE49-F238E27FC236}">
                <a16:creationId xmlns:a16="http://schemas.microsoft.com/office/drawing/2014/main" id="{C7C2AF80-FB25-F51D-6D14-B77039DC7A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69707" y="2520468"/>
            <a:ext cx="537287" cy="53728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22D0AB0-2FC7-496E-3C85-A09FEDF533BD}"/>
              </a:ext>
            </a:extLst>
          </p:cNvPr>
          <p:cNvSpPr txBox="1"/>
          <p:nvPr/>
        </p:nvSpPr>
        <p:spPr>
          <a:xfrm>
            <a:off x="2286260" y="2586624"/>
            <a:ext cx="1040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Format</a:t>
            </a:r>
          </a:p>
        </p:txBody>
      </p:sp>
      <p:pic>
        <p:nvPicPr>
          <p:cNvPr id="21" name="Graphic 20" descr="Disk with solid fill">
            <a:extLst>
              <a:ext uri="{FF2B5EF4-FFF2-40B4-BE49-F238E27FC236}">
                <a16:creationId xmlns:a16="http://schemas.microsoft.com/office/drawing/2014/main" id="{E22CA847-D401-92D0-7460-5676440EB1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3049" y="3215131"/>
            <a:ext cx="706110" cy="7061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E9134E6-F494-7E3F-4888-98FEF1CD6FEF}"/>
              </a:ext>
            </a:extLst>
          </p:cNvPr>
          <p:cNvSpPr txBox="1"/>
          <p:nvPr/>
        </p:nvSpPr>
        <p:spPr>
          <a:xfrm>
            <a:off x="865414" y="3331370"/>
            <a:ext cx="1040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Load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1A3EAC-61DB-6332-0A96-82CA4B039278}"/>
              </a:ext>
            </a:extLst>
          </p:cNvPr>
          <p:cNvSpPr txBox="1"/>
          <p:nvPr/>
        </p:nvSpPr>
        <p:spPr>
          <a:xfrm>
            <a:off x="2397544" y="3352339"/>
            <a:ext cx="1040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Refresh</a:t>
            </a:r>
          </a:p>
        </p:txBody>
      </p:sp>
      <p:pic>
        <p:nvPicPr>
          <p:cNvPr id="27" name="Graphic 26" descr="Repeat with solid fill">
            <a:extLst>
              <a:ext uri="{FF2B5EF4-FFF2-40B4-BE49-F238E27FC236}">
                <a16:creationId xmlns:a16="http://schemas.microsoft.com/office/drawing/2014/main" id="{15C6600A-4BBF-ED58-CB97-000D129783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16505" y="3213131"/>
            <a:ext cx="706110" cy="706110"/>
          </a:xfrm>
          <a:prstGeom prst="rect">
            <a:avLst/>
          </a:prstGeom>
        </p:spPr>
      </p:pic>
      <p:pic>
        <p:nvPicPr>
          <p:cNvPr id="28" name="Graphic 27" descr="City with solid fill">
            <a:extLst>
              <a:ext uri="{FF2B5EF4-FFF2-40B4-BE49-F238E27FC236}">
                <a16:creationId xmlns:a16="http://schemas.microsoft.com/office/drawing/2014/main" id="{DFB676BC-4E9B-BBEF-509E-C7AEA131C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3349" y="4470954"/>
            <a:ext cx="1272439" cy="1272439"/>
          </a:xfrm>
          <a:prstGeom prst="rect">
            <a:avLst/>
          </a:prstGeom>
        </p:spPr>
      </p:pic>
      <p:pic>
        <p:nvPicPr>
          <p:cNvPr id="30" name="Graphic 29" descr="Database with solid fill">
            <a:extLst>
              <a:ext uri="{FF2B5EF4-FFF2-40B4-BE49-F238E27FC236}">
                <a16:creationId xmlns:a16="http://schemas.microsoft.com/office/drawing/2014/main" id="{85C1D191-1EE6-343B-FFC7-27729F87C8A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22615" y="3951445"/>
            <a:ext cx="914400" cy="914400"/>
          </a:xfrm>
          <a:prstGeom prst="rect">
            <a:avLst/>
          </a:prstGeom>
        </p:spPr>
      </p:pic>
      <p:pic>
        <p:nvPicPr>
          <p:cNvPr id="31" name="Graphic 30" descr="Database with solid fill">
            <a:extLst>
              <a:ext uri="{FF2B5EF4-FFF2-40B4-BE49-F238E27FC236}">
                <a16:creationId xmlns:a16="http://schemas.microsoft.com/office/drawing/2014/main" id="{61BCF98F-C41C-5A93-7DD0-F1A4EAE795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95834" y="5171643"/>
            <a:ext cx="914400" cy="9144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EA98E2C-7124-1FCB-A78D-BCEFDB17CBED}"/>
              </a:ext>
            </a:extLst>
          </p:cNvPr>
          <p:cNvSpPr/>
          <p:nvPr/>
        </p:nvSpPr>
        <p:spPr>
          <a:xfrm>
            <a:off x="4021494" y="2295331"/>
            <a:ext cx="7669763" cy="69140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silver cd player&#10;&#10;Description automatically generated">
            <a:extLst>
              <a:ext uri="{FF2B5EF4-FFF2-40B4-BE49-F238E27FC236}">
                <a16:creationId xmlns:a16="http://schemas.microsoft.com/office/drawing/2014/main" id="{4EA00B9D-D28F-5ECC-2137-C3388BCA9D4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494" y="2306038"/>
            <a:ext cx="680696" cy="6806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1490F5E-2A14-2F85-98C5-1BFFF061C56B}"/>
              </a:ext>
            </a:extLst>
          </p:cNvPr>
          <p:cNvSpPr txBox="1"/>
          <p:nvPr/>
        </p:nvSpPr>
        <p:spPr>
          <a:xfrm>
            <a:off x="4767943" y="2416629"/>
            <a:ext cx="2866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Disc 0 Partition 1</a:t>
            </a:r>
          </a:p>
        </p:txBody>
      </p:sp>
    </p:spTree>
    <p:extLst>
      <p:ext uri="{BB962C8B-B14F-4D97-AF65-F5344CB8AC3E}">
        <p14:creationId xmlns:p14="http://schemas.microsoft.com/office/powerpoint/2010/main" val="1832983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DABC8EB-3880-2164-93E2-BBCEB9D9309E}"/>
              </a:ext>
            </a:extLst>
          </p:cNvPr>
          <p:cNvSpPr/>
          <p:nvPr/>
        </p:nvSpPr>
        <p:spPr>
          <a:xfrm>
            <a:off x="213049" y="167479"/>
            <a:ext cx="11765902" cy="6428792"/>
          </a:xfrm>
          <a:prstGeom prst="roundRect">
            <a:avLst>
              <a:gd name="adj" fmla="val 7088"/>
            </a:avLst>
          </a:prstGeom>
          <a:solidFill>
            <a:schemeClr val="tx1">
              <a:lumMod val="85000"/>
              <a:lumOff val="15000"/>
              <a:alpha val="8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City with solid fill">
            <a:extLst>
              <a:ext uri="{FF2B5EF4-FFF2-40B4-BE49-F238E27FC236}">
                <a16:creationId xmlns:a16="http://schemas.microsoft.com/office/drawing/2014/main" id="{1EC74442-8AAB-E2B6-ADE5-736E37DE5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127" y="261729"/>
            <a:ext cx="1441580" cy="1441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E62628-7510-742D-4CE4-6F3193E7A521}"/>
              </a:ext>
            </a:extLst>
          </p:cNvPr>
          <p:cNvSpPr txBox="1"/>
          <p:nvPr/>
        </p:nvSpPr>
        <p:spPr>
          <a:xfrm>
            <a:off x="1769706" y="628576"/>
            <a:ext cx="6123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accent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CityOS</a:t>
            </a:r>
            <a:r>
              <a:rPr lang="en-US" sz="4000">
                <a:solidFill>
                  <a:schemeClr val="bg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 1.0 Pro Setup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AF8AC-804D-DD63-570C-514F4D277A83}"/>
              </a:ext>
            </a:extLst>
          </p:cNvPr>
          <p:cNvSpPr txBox="1"/>
          <p:nvPr/>
        </p:nvSpPr>
        <p:spPr>
          <a:xfrm>
            <a:off x="486748" y="1610408"/>
            <a:ext cx="108277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Please wait for CityOS to install.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4704C1-C53B-4B9B-8F55-211DB44C622C}"/>
              </a:ext>
            </a:extLst>
          </p:cNvPr>
          <p:cNvSpPr/>
          <p:nvPr/>
        </p:nvSpPr>
        <p:spPr>
          <a:xfrm>
            <a:off x="328127" y="2087418"/>
            <a:ext cx="11549225" cy="4402796"/>
          </a:xfrm>
          <a:prstGeom prst="roundRect">
            <a:avLst>
              <a:gd name="adj" fmla="val 6893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0555BF-89FC-589E-E6CE-F63632AA9B27}"/>
              </a:ext>
            </a:extLst>
          </p:cNvPr>
          <p:cNvSpPr txBox="1"/>
          <p:nvPr/>
        </p:nvSpPr>
        <p:spPr>
          <a:xfrm>
            <a:off x="486748" y="6120882"/>
            <a:ext cx="2565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Rutwik Stuff Corp.</a:t>
            </a:r>
          </a:p>
        </p:txBody>
      </p:sp>
      <p:pic>
        <p:nvPicPr>
          <p:cNvPr id="11" name="Graphic 10" descr="Hourglass Finished with solid fill">
            <a:extLst>
              <a:ext uri="{FF2B5EF4-FFF2-40B4-BE49-F238E27FC236}">
                <a16:creationId xmlns:a16="http://schemas.microsoft.com/office/drawing/2014/main" id="{0A3A3546-DF26-B792-5C80-4C2E948928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3316" y="2315312"/>
            <a:ext cx="597467" cy="59746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3C897DB-A888-B3B2-5672-1982912E7ED7}"/>
              </a:ext>
            </a:extLst>
          </p:cNvPr>
          <p:cNvSpPr txBox="1"/>
          <p:nvPr/>
        </p:nvSpPr>
        <p:spPr>
          <a:xfrm>
            <a:off x="1290783" y="2401460"/>
            <a:ext cx="2805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Copying files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1D62F6-7B3D-22FC-6112-668C6DE30C14}"/>
              </a:ext>
            </a:extLst>
          </p:cNvPr>
          <p:cNvSpPr txBox="1"/>
          <p:nvPr/>
        </p:nvSpPr>
        <p:spPr>
          <a:xfrm>
            <a:off x="1290783" y="2906611"/>
            <a:ext cx="2805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Expanding files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06450C-4E3E-8241-BA72-E4B88B89833B}"/>
              </a:ext>
            </a:extLst>
          </p:cNvPr>
          <p:cNvSpPr txBox="1"/>
          <p:nvPr/>
        </p:nvSpPr>
        <p:spPr>
          <a:xfrm>
            <a:off x="1290783" y="3427063"/>
            <a:ext cx="2805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Optimizing PC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FF004A-32A5-2003-6457-DB03C9B9FED3}"/>
              </a:ext>
            </a:extLst>
          </p:cNvPr>
          <p:cNvSpPr txBox="1"/>
          <p:nvPr/>
        </p:nvSpPr>
        <p:spPr>
          <a:xfrm>
            <a:off x="1290783" y="3940041"/>
            <a:ext cx="2805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Installing features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005BA0-ABDD-4686-46F2-0E47B7D5551D}"/>
              </a:ext>
            </a:extLst>
          </p:cNvPr>
          <p:cNvSpPr txBox="1"/>
          <p:nvPr/>
        </p:nvSpPr>
        <p:spPr>
          <a:xfrm>
            <a:off x="1290783" y="4491603"/>
            <a:ext cx="2805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Installing Updates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184F9E-EA6A-0B4B-A441-08E73EA2258D}"/>
              </a:ext>
            </a:extLst>
          </p:cNvPr>
          <p:cNvSpPr txBox="1"/>
          <p:nvPr/>
        </p:nvSpPr>
        <p:spPr>
          <a:xfrm>
            <a:off x="1290783" y="5043165"/>
            <a:ext cx="2805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Finishing up</a:t>
            </a:r>
          </a:p>
        </p:txBody>
      </p:sp>
    </p:spTree>
    <p:extLst>
      <p:ext uri="{BB962C8B-B14F-4D97-AF65-F5344CB8AC3E}">
        <p14:creationId xmlns:p14="http://schemas.microsoft.com/office/powerpoint/2010/main" val="204943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DABC8EB-3880-2164-93E2-BBCEB9D9309E}"/>
              </a:ext>
            </a:extLst>
          </p:cNvPr>
          <p:cNvSpPr/>
          <p:nvPr/>
        </p:nvSpPr>
        <p:spPr>
          <a:xfrm>
            <a:off x="213049" y="167479"/>
            <a:ext cx="11765902" cy="6428792"/>
          </a:xfrm>
          <a:prstGeom prst="roundRect">
            <a:avLst>
              <a:gd name="adj" fmla="val 7088"/>
            </a:avLst>
          </a:prstGeom>
          <a:solidFill>
            <a:schemeClr val="tx1">
              <a:lumMod val="85000"/>
              <a:lumOff val="15000"/>
              <a:alpha val="8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City with solid fill">
            <a:extLst>
              <a:ext uri="{FF2B5EF4-FFF2-40B4-BE49-F238E27FC236}">
                <a16:creationId xmlns:a16="http://schemas.microsoft.com/office/drawing/2014/main" id="{1EC74442-8AAB-E2B6-ADE5-736E37DE5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127" y="261729"/>
            <a:ext cx="1441580" cy="1441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E62628-7510-742D-4CE4-6F3193E7A521}"/>
              </a:ext>
            </a:extLst>
          </p:cNvPr>
          <p:cNvSpPr txBox="1"/>
          <p:nvPr/>
        </p:nvSpPr>
        <p:spPr>
          <a:xfrm>
            <a:off x="1769706" y="628576"/>
            <a:ext cx="6123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accent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CityOS</a:t>
            </a:r>
            <a:r>
              <a:rPr lang="en-US" sz="4000">
                <a:solidFill>
                  <a:schemeClr val="bg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 1.0 Pro Setup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AF8AC-804D-DD63-570C-514F4D277A83}"/>
              </a:ext>
            </a:extLst>
          </p:cNvPr>
          <p:cNvSpPr txBox="1"/>
          <p:nvPr/>
        </p:nvSpPr>
        <p:spPr>
          <a:xfrm>
            <a:off x="486748" y="1610408"/>
            <a:ext cx="108277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Please wait for CityOS to install.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4704C1-C53B-4B9B-8F55-211DB44C622C}"/>
              </a:ext>
            </a:extLst>
          </p:cNvPr>
          <p:cNvSpPr/>
          <p:nvPr/>
        </p:nvSpPr>
        <p:spPr>
          <a:xfrm>
            <a:off x="328127" y="2087418"/>
            <a:ext cx="11549225" cy="4402796"/>
          </a:xfrm>
          <a:prstGeom prst="roundRect">
            <a:avLst>
              <a:gd name="adj" fmla="val 6893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0555BF-89FC-589E-E6CE-F63632AA9B27}"/>
              </a:ext>
            </a:extLst>
          </p:cNvPr>
          <p:cNvSpPr txBox="1"/>
          <p:nvPr/>
        </p:nvSpPr>
        <p:spPr>
          <a:xfrm>
            <a:off x="486748" y="6120882"/>
            <a:ext cx="2565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Rutwik Stuff Corp.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C897DB-A888-B3B2-5672-1982912E7ED7}"/>
              </a:ext>
            </a:extLst>
          </p:cNvPr>
          <p:cNvSpPr txBox="1"/>
          <p:nvPr/>
        </p:nvSpPr>
        <p:spPr>
          <a:xfrm>
            <a:off x="1290783" y="2401460"/>
            <a:ext cx="2805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Copying files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1D62F6-7B3D-22FC-6112-668C6DE30C14}"/>
              </a:ext>
            </a:extLst>
          </p:cNvPr>
          <p:cNvSpPr txBox="1"/>
          <p:nvPr/>
        </p:nvSpPr>
        <p:spPr>
          <a:xfrm>
            <a:off x="1290783" y="2906611"/>
            <a:ext cx="2805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Expanding files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06450C-4E3E-8241-BA72-E4B88B89833B}"/>
              </a:ext>
            </a:extLst>
          </p:cNvPr>
          <p:cNvSpPr txBox="1"/>
          <p:nvPr/>
        </p:nvSpPr>
        <p:spPr>
          <a:xfrm>
            <a:off x="1290783" y="3427063"/>
            <a:ext cx="2805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Optimizing PC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FF004A-32A5-2003-6457-DB03C9B9FED3}"/>
              </a:ext>
            </a:extLst>
          </p:cNvPr>
          <p:cNvSpPr txBox="1"/>
          <p:nvPr/>
        </p:nvSpPr>
        <p:spPr>
          <a:xfrm>
            <a:off x="1290783" y="3940041"/>
            <a:ext cx="2805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Installing features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005BA0-ABDD-4686-46F2-0E47B7D5551D}"/>
              </a:ext>
            </a:extLst>
          </p:cNvPr>
          <p:cNvSpPr txBox="1"/>
          <p:nvPr/>
        </p:nvSpPr>
        <p:spPr>
          <a:xfrm>
            <a:off x="1290783" y="4491603"/>
            <a:ext cx="2805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Installing Updates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184F9E-EA6A-0B4B-A441-08E73EA2258D}"/>
              </a:ext>
            </a:extLst>
          </p:cNvPr>
          <p:cNvSpPr txBox="1"/>
          <p:nvPr/>
        </p:nvSpPr>
        <p:spPr>
          <a:xfrm>
            <a:off x="1290783" y="5043165"/>
            <a:ext cx="2805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Finishing up</a:t>
            </a:r>
          </a:p>
        </p:txBody>
      </p:sp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B107CF00-6228-1B3E-F4E2-229EEC7BA1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4135" y="2355247"/>
            <a:ext cx="537448" cy="537448"/>
          </a:xfrm>
          <a:prstGeom prst="rect">
            <a:avLst/>
          </a:prstGeom>
        </p:spPr>
      </p:pic>
      <p:pic>
        <p:nvPicPr>
          <p:cNvPr id="10" name="Graphic 9" descr="Hourglass Finished with solid fill">
            <a:extLst>
              <a:ext uri="{FF2B5EF4-FFF2-40B4-BE49-F238E27FC236}">
                <a16:creationId xmlns:a16="http://schemas.microsoft.com/office/drawing/2014/main" id="{0C949612-B269-3EB9-2C41-D8F607506F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3316" y="2889825"/>
            <a:ext cx="597467" cy="59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7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7000">
        <p159:morph option="byObject"/>
      </p:transition>
    </mc:Choice>
    <mc:Fallback xmlns="">
      <p:transition spd="slow" advClick="0" advTm="7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DABC8EB-3880-2164-93E2-BBCEB9D9309E}"/>
              </a:ext>
            </a:extLst>
          </p:cNvPr>
          <p:cNvSpPr/>
          <p:nvPr/>
        </p:nvSpPr>
        <p:spPr>
          <a:xfrm>
            <a:off x="213049" y="167479"/>
            <a:ext cx="11765902" cy="6428792"/>
          </a:xfrm>
          <a:prstGeom prst="roundRect">
            <a:avLst>
              <a:gd name="adj" fmla="val 7088"/>
            </a:avLst>
          </a:prstGeom>
          <a:solidFill>
            <a:schemeClr val="tx1">
              <a:lumMod val="85000"/>
              <a:lumOff val="15000"/>
              <a:alpha val="8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City with solid fill">
            <a:extLst>
              <a:ext uri="{FF2B5EF4-FFF2-40B4-BE49-F238E27FC236}">
                <a16:creationId xmlns:a16="http://schemas.microsoft.com/office/drawing/2014/main" id="{1EC74442-8AAB-E2B6-ADE5-736E37DE5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127" y="261729"/>
            <a:ext cx="1441580" cy="1441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E62628-7510-742D-4CE4-6F3193E7A521}"/>
              </a:ext>
            </a:extLst>
          </p:cNvPr>
          <p:cNvSpPr txBox="1"/>
          <p:nvPr/>
        </p:nvSpPr>
        <p:spPr>
          <a:xfrm>
            <a:off x="1769706" y="628576"/>
            <a:ext cx="6123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accent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CityOS</a:t>
            </a:r>
            <a:r>
              <a:rPr lang="en-US" sz="4000">
                <a:solidFill>
                  <a:schemeClr val="bg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 1.0 Pro Setup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AF8AC-804D-DD63-570C-514F4D277A83}"/>
              </a:ext>
            </a:extLst>
          </p:cNvPr>
          <p:cNvSpPr txBox="1"/>
          <p:nvPr/>
        </p:nvSpPr>
        <p:spPr>
          <a:xfrm>
            <a:off x="486748" y="1610408"/>
            <a:ext cx="108277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Please wait for CityOS to install.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4704C1-C53B-4B9B-8F55-211DB44C622C}"/>
              </a:ext>
            </a:extLst>
          </p:cNvPr>
          <p:cNvSpPr/>
          <p:nvPr/>
        </p:nvSpPr>
        <p:spPr>
          <a:xfrm>
            <a:off x="328127" y="2087418"/>
            <a:ext cx="11549225" cy="4402796"/>
          </a:xfrm>
          <a:prstGeom prst="roundRect">
            <a:avLst>
              <a:gd name="adj" fmla="val 6893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0555BF-89FC-589E-E6CE-F63632AA9B27}"/>
              </a:ext>
            </a:extLst>
          </p:cNvPr>
          <p:cNvSpPr txBox="1"/>
          <p:nvPr/>
        </p:nvSpPr>
        <p:spPr>
          <a:xfrm>
            <a:off x="486748" y="6120882"/>
            <a:ext cx="2565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Rutwik Stuff Corp.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C897DB-A888-B3B2-5672-1982912E7ED7}"/>
              </a:ext>
            </a:extLst>
          </p:cNvPr>
          <p:cNvSpPr txBox="1"/>
          <p:nvPr/>
        </p:nvSpPr>
        <p:spPr>
          <a:xfrm>
            <a:off x="1290783" y="2401460"/>
            <a:ext cx="2805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Copying files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1D62F6-7B3D-22FC-6112-668C6DE30C14}"/>
              </a:ext>
            </a:extLst>
          </p:cNvPr>
          <p:cNvSpPr txBox="1"/>
          <p:nvPr/>
        </p:nvSpPr>
        <p:spPr>
          <a:xfrm>
            <a:off x="1290783" y="2906611"/>
            <a:ext cx="2805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Expanding files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06450C-4E3E-8241-BA72-E4B88B89833B}"/>
              </a:ext>
            </a:extLst>
          </p:cNvPr>
          <p:cNvSpPr txBox="1"/>
          <p:nvPr/>
        </p:nvSpPr>
        <p:spPr>
          <a:xfrm>
            <a:off x="1290783" y="3427063"/>
            <a:ext cx="2805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Optimizing PC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FF004A-32A5-2003-6457-DB03C9B9FED3}"/>
              </a:ext>
            </a:extLst>
          </p:cNvPr>
          <p:cNvSpPr txBox="1"/>
          <p:nvPr/>
        </p:nvSpPr>
        <p:spPr>
          <a:xfrm>
            <a:off x="1290783" y="3940041"/>
            <a:ext cx="2805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Installing features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005BA0-ABDD-4686-46F2-0E47B7D5551D}"/>
              </a:ext>
            </a:extLst>
          </p:cNvPr>
          <p:cNvSpPr txBox="1"/>
          <p:nvPr/>
        </p:nvSpPr>
        <p:spPr>
          <a:xfrm>
            <a:off x="1290783" y="4491603"/>
            <a:ext cx="2805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Installing Updates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184F9E-EA6A-0B4B-A441-08E73EA2258D}"/>
              </a:ext>
            </a:extLst>
          </p:cNvPr>
          <p:cNvSpPr txBox="1"/>
          <p:nvPr/>
        </p:nvSpPr>
        <p:spPr>
          <a:xfrm>
            <a:off x="1290783" y="5043165"/>
            <a:ext cx="2805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Finishing up</a:t>
            </a:r>
          </a:p>
        </p:txBody>
      </p:sp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B107CF00-6228-1B3E-F4E2-229EEC7BA1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4135" y="2355247"/>
            <a:ext cx="537448" cy="537448"/>
          </a:xfrm>
          <a:prstGeom prst="rect">
            <a:avLst/>
          </a:prstGeom>
        </p:spPr>
      </p:pic>
      <p:pic>
        <p:nvPicPr>
          <p:cNvPr id="10" name="Graphic 9" descr="Hourglass Finished with solid fill">
            <a:extLst>
              <a:ext uri="{FF2B5EF4-FFF2-40B4-BE49-F238E27FC236}">
                <a16:creationId xmlns:a16="http://schemas.microsoft.com/office/drawing/2014/main" id="{0C949612-B269-3EB9-2C41-D8F607506F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3316" y="3402803"/>
            <a:ext cx="597467" cy="597467"/>
          </a:xfrm>
          <a:prstGeom prst="rect">
            <a:avLst/>
          </a:prstGeom>
        </p:spPr>
      </p:pic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1CCD5DD2-C626-25A4-874C-1BE214229D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4135" y="2833748"/>
            <a:ext cx="537448" cy="53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86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7000">
        <p159:morph option="byObject"/>
      </p:transition>
    </mc:Choice>
    <mc:Fallback xmlns="">
      <p:transition spd="slow" advClick="0" advTm="7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DABC8EB-3880-2164-93E2-BBCEB9D9309E}"/>
              </a:ext>
            </a:extLst>
          </p:cNvPr>
          <p:cNvSpPr/>
          <p:nvPr/>
        </p:nvSpPr>
        <p:spPr>
          <a:xfrm>
            <a:off x="213049" y="167479"/>
            <a:ext cx="11765902" cy="6428792"/>
          </a:xfrm>
          <a:prstGeom prst="roundRect">
            <a:avLst>
              <a:gd name="adj" fmla="val 7088"/>
            </a:avLst>
          </a:prstGeom>
          <a:solidFill>
            <a:schemeClr val="tx1">
              <a:lumMod val="85000"/>
              <a:lumOff val="15000"/>
              <a:alpha val="8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City with solid fill">
            <a:extLst>
              <a:ext uri="{FF2B5EF4-FFF2-40B4-BE49-F238E27FC236}">
                <a16:creationId xmlns:a16="http://schemas.microsoft.com/office/drawing/2014/main" id="{1EC74442-8AAB-E2B6-ADE5-736E37DE5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127" y="261729"/>
            <a:ext cx="1441580" cy="1441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E62628-7510-742D-4CE4-6F3193E7A521}"/>
              </a:ext>
            </a:extLst>
          </p:cNvPr>
          <p:cNvSpPr txBox="1"/>
          <p:nvPr/>
        </p:nvSpPr>
        <p:spPr>
          <a:xfrm>
            <a:off x="1769706" y="628576"/>
            <a:ext cx="6123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accent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CityOS</a:t>
            </a:r>
            <a:r>
              <a:rPr lang="en-US" sz="4000">
                <a:solidFill>
                  <a:schemeClr val="bg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 1.0 Pro Setup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AF8AC-804D-DD63-570C-514F4D277A83}"/>
              </a:ext>
            </a:extLst>
          </p:cNvPr>
          <p:cNvSpPr txBox="1"/>
          <p:nvPr/>
        </p:nvSpPr>
        <p:spPr>
          <a:xfrm>
            <a:off x="486748" y="1610408"/>
            <a:ext cx="108277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Please wait for CityOS to install.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4704C1-C53B-4B9B-8F55-211DB44C622C}"/>
              </a:ext>
            </a:extLst>
          </p:cNvPr>
          <p:cNvSpPr/>
          <p:nvPr/>
        </p:nvSpPr>
        <p:spPr>
          <a:xfrm>
            <a:off x="328127" y="2087418"/>
            <a:ext cx="11549225" cy="4402796"/>
          </a:xfrm>
          <a:prstGeom prst="roundRect">
            <a:avLst>
              <a:gd name="adj" fmla="val 6893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0555BF-89FC-589E-E6CE-F63632AA9B27}"/>
              </a:ext>
            </a:extLst>
          </p:cNvPr>
          <p:cNvSpPr txBox="1"/>
          <p:nvPr/>
        </p:nvSpPr>
        <p:spPr>
          <a:xfrm>
            <a:off x="486748" y="6120882"/>
            <a:ext cx="2565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Rutwik Stuff Corp.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C897DB-A888-B3B2-5672-1982912E7ED7}"/>
              </a:ext>
            </a:extLst>
          </p:cNvPr>
          <p:cNvSpPr txBox="1"/>
          <p:nvPr/>
        </p:nvSpPr>
        <p:spPr>
          <a:xfrm>
            <a:off x="1290783" y="2401460"/>
            <a:ext cx="2805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Copying files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1D62F6-7B3D-22FC-6112-668C6DE30C14}"/>
              </a:ext>
            </a:extLst>
          </p:cNvPr>
          <p:cNvSpPr txBox="1"/>
          <p:nvPr/>
        </p:nvSpPr>
        <p:spPr>
          <a:xfrm>
            <a:off x="1290783" y="2906611"/>
            <a:ext cx="2805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Expanding files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06450C-4E3E-8241-BA72-E4B88B89833B}"/>
              </a:ext>
            </a:extLst>
          </p:cNvPr>
          <p:cNvSpPr txBox="1"/>
          <p:nvPr/>
        </p:nvSpPr>
        <p:spPr>
          <a:xfrm>
            <a:off x="1290783" y="3427063"/>
            <a:ext cx="2805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Optimizing PC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FF004A-32A5-2003-6457-DB03C9B9FED3}"/>
              </a:ext>
            </a:extLst>
          </p:cNvPr>
          <p:cNvSpPr txBox="1"/>
          <p:nvPr/>
        </p:nvSpPr>
        <p:spPr>
          <a:xfrm>
            <a:off x="1290783" y="3940041"/>
            <a:ext cx="2805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Installing features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005BA0-ABDD-4686-46F2-0E47B7D5551D}"/>
              </a:ext>
            </a:extLst>
          </p:cNvPr>
          <p:cNvSpPr txBox="1"/>
          <p:nvPr/>
        </p:nvSpPr>
        <p:spPr>
          <a:xfrm>
            <a:off x="1290783" y="4491603"/>
            <a:ext cx="2805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Installing Updates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184F9E-EA6A-0B4B-A441-08E73EA2258D}"/>
              </a:ext>
            </a:extLst>
          </p:cNvPr>
          <p:cNvSpPr txBox="1"/>
          <p:nvPr/>
        </p:nvSpPr>
        <p:spPr>
          <a:xfrm>
            <a:off x="1290783" y="5043165"/>
            <a:ext cx="2805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Finishing up</a:t>
            </a:r>
          </a:p>
        </p:txBody>
      </p:sp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B107CF00-6228-1B3E-F4E2-229EEC7BA1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4135" y="2355247"/>
            <a:ext cx="537448" cy="537448"/>
          </a:xfrm>
          <a:prstGeom prst="rect">
            <a:avLst/>
          </a:prstGeom>
        </p:spPr>
      </p:pic>
      <p:pic>
        <p:nvPicPr>
          <p:cNvPr id="10" name="Graphic 9" descr="Hourglass Finished with solid fill">
            <a:extLst>
              <a:ext uri="{FF2B5EF4-FFF2-40B4-BE49-F238E27FC236}">
                <a16:creationId xmlns:a16="http://schemas.microsoft.com/office/drawing/2014/main" id="{0C949612-B269-3EB9-2C41-D8F607506F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3316" y="3785611"/>
            <a:ext cx="597467" cy="597467"/>
          </a:xfrm>
          <a:prstGeom prst="rect">
            <a:avLst/>
          </a:prstGeom>
        </p:spPr>
      </p:pic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1CCD5DD2-C626-25A4-874C-1BE214229D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4135" y="2833748"/>
            <a:ext cx="537448" cy="537448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0C03E269-E2D2-25D5-55D7-92E6819DEA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0193" y="3323227"/>
            <a:ext cx="537448" cy="53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78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DABC8EB-3880-2164-93E2-BBCEB9D9309E}"/>
              </a:ext>
            </a:extLst>
          </p:cNvPr>
          <p:cNvSpPr/>
          <p:nvPr/>
        </p:nvSpPr>
        <p:spPr>
          <a:xfrm>
            <a:off x="213049" y="167479"/>
            <a:ext cx="11765902" cy="6428792"/>
          </a:xfrm>
          <a:prstGeom prst="roundRect">
            <a:avLst>
              <a:gd name="adj" fmla="val 7088"/>
            </a:avLst>
          </a:prstGeom>
          <a:solidFill>
            <a:schemeClr val="tx1">
              <a:lumMod val="85000"/>
              <a:lumOff val="15000"/>
              <a:alpha val="8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City with solid fill">
            <a:extLst>
              <a:ext uri="{FF2B5EF4-FFF2-40B4-BE49-F238E27FC236}">
                <a16:creationId xmlns:a16="http://schemas.microsoft.com/office/drawing/2014/main" id="{1EC74442-8AAB-E2B6-ADE5-736E37DE5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127" y="261729"/>
            <a:ext cx="1441580" cy="1441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E62628-7510-742D-4CE4-6F3193E7A521}"/>
              </a:ext>
            </a:extLst>
          </p:cNvPr>
          <p:cNvSpPr txBox="1"/>
          <p:nvPr/>
        </p:nvSpPr>
        <p:spPr>
          <a:xfrm>
            <a:off x="1769706" y="628576"/>
            <a:ext cx="6123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accent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CityOS</a:t>
            </a:r>
            <a:r>
              <a:rPr lang="en-US" sz="4000">
                <a:solidFill>
                  <a:schemeClr val="bg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 1.0 Pro Setup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AF8AC-804D-DD63-570C-514F4D277A83}"/>
              </a:ext>
            </a:extLst>
          </p:cNvPr>
          <p:cNvSpPr txBox="1"/>
          <p:nvPr/>
        </p:nvSpPr>
        <p:spPr>
          <a:xfrm>
            <a:off x="486748" y="1610408"/>
            <a:ext cx="108277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Please wait for CityOS to install.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4704C1-C53B-4B9B-8F55-211DB44C622C}"/>
              </a:ext>
            </a:extLst>
          </p:cNvPr>
          <p:cNvSpPr/>
          <p:nvPr/>
        </p:nvSpPr>
        <p:spPr>
          <a:xfrm>
            <a:off x="328127" y="2087418"/>
            <a:ext cx="11549225" cy="4402796"/>
          </a:xfrm>
          <a:prstGeom prst="roundRect">
            <a:avLst>
              <a:gd name="adj" fmla="val 6893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0555BF-89FC-589E-E6CE-F63632AA9B27}"/>
              </a:ext>
            </a:extLst>
          </p:cNvPr>
          <p:cNvSpPr txBox="1"/>
          <p:nvPr/>
        </p:nvSpPr>
        <p:spPr>
          <a:xfrm>
            <a:off x="486748" y="6120882"/>
            <a:ext cx="2565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Rutwik Stuff Corp.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C897DB-A888-B3B2-5672-1982912E7ED7}"/>
              </a:ext>
            </a:extLst>
          </p:cNvPr>
          <p:cNvSpPr txBox="1"/>
          <p:nvPr/>
        </p:nvSpPr>
        <p:spPr>
          <a:xfrm>
            <a:off x="1290783" y="2401460"/>
            <a:ext cx="2805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Copying files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1D62F6-7B3D-22FC-6112-668C6DE30C14}"/>
              </a:ext>
            </a:extLst>
          </p:cNvPr>
          <p:cNvSpPr txBox="1"/>
          <p:nvPr/>
        </p:nvSpPr>
        <p:spPr>
          <a:xfrm>
            <a:off x="1290783" y="2906611"/>
            <a:ext cx="2805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Expanding files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06450C-4E3E-8241-BA72-E4B88B89833B}"/>
              </a:ext>
            </a:extLst>
          </p:cNvPr>
          <p:cNvSpPr txBox="1"/>
          <p:nvPr/>
        </p:nvSpPr>
        <p:spPr>
          <a:xfrm>
            <a:off x="1290783" y="3427063"/>
            <a:ext cx="2805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Optimizing PC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FF004A-32A5-2003-6457-DB03C9B9FED3}"/>
              </a:ext>
            </a:extLst>
          </p:cNvPr>
          <p:cNvSpPr txBox="1"/>
          <p:nvPr/>
        </p:nvSpPr>
        <p:spPr>
          <a:xfrm>
            <a:off x="1290783" y="3940041"/>
            <a:ext cx="2805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Installing features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005BA0-ABDD-4686-46F2-0E47B7D5551D}"/>
              </a:ext>
            </a:extLst>
          </p:cNvPr>
          <p:cNvSpPr txBox="1"/>
          <p:nvPr/>
        </p:nvSpPr>
        <p:spPr>
          <a:xfrm>
            <a:off x="1290783" y="4491603"/>
            <a:ext cx="2805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Installing Updates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184F9E-EA6A-0B4B-A441-08E73EA2258D}"/>
              </a:ext>
            </a:extLst>
          </p:cNvPr>
          <p:cNvSpPr txBox="1"/>
          <p:nvPr/>
        </p:nvSpPr>
        <p:spPr>
          <a:xfrm>
            <a:off x="1290783" y="5043165"/>
            <a:ext cx="2805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Finishing up</a:t>
            </a:r>
          </a:p>
        </p:txBody>
      </p:sp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B107CF00-6228-1B3E-F4E2-229EEC7BA1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4135" y="2355247"/>
            <a:ext cx="537448" cy="537448"/>
          </a:xfrm>
          <a:prstGeom prst="rect">
            <a:avLst/>
          </a:prstGeom>
        </p:spPr>
      </p:pic>
      <p:pic>
        <p:nvPicPr>
          <p:cNvPr id="10" name="Graphic 9" descr="Hourglass Finished with solid fill">
            <a:extLst>
              <a:ext uri="{FF2B5EF4-FFF2-40B4-BE49-F238E27FC236}">
                <a16:creationId xmlns:a16="http://schemas.microsoft.com/office/drawing/2014/main" id="{0C949612-B269-3EB9-2C41-D8F607506F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3316" y="4393311"/>
            <a:ext cx="597467" cy="597467"/>
          </a:xfrm>
          <a:prstGeom prst="rect">
            <a:avLst/>
          </a:prstGeom>
        </p:spPr>
      </p:pic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1CCD5DD2-C626-25A4-874C-1BE214229D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4135" y="2833748"/>
            <a:ext cx="537448" cy="537448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0C03E269-E2D2-25D5-55D7-92E6819DEA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0193" y="3323227"/>
            <a:ext cx="537448" cy="537448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B125E44A-A568-C7BA-34C7-E20B054736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4135" y="3837901"/>
            <a:ext cx="537448" cy="53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43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DABC8EB-3880-2164-93E2-BBCEB9D9309E}"/>
              </a:ext>
            </a:extLst>
          </p:cNvPr>
          <p:cNvSpPr/>
          <p:nvPr/>
        </p:nvSpPr>
        <p:spPr>
          <a:xfrm>
            <a:off x="213049" y="167479"/>
            <a:ext cx="11765902" cy="6428792"/>
          </a:xfrm>
          <a:prstGeom prst="roundRect">
            <a:avLst>
              <a:gd name="adj" fmla="val 7088"/>
            </a:avLst>
          </a:prstGeom>
          <a:solidFill>
            <a:schemeClr val="tx1">
              <a:lumMod val="85000"/>
              <a:lumOff val="15000"/>
              <a:alpha val="8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City with solid fill">
            <a:extLst>
              <a:ext uri="{FF2B5EF4-FFF2-40B4-BE49-F238E27FC236}">
                <a16:creationId xmlns:a16="http://schemas.microsoft.com/office/drawing/2014/main" id="{1EC74442-8AAB-E2B6-ADE5-736E37DE5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127" y="261729"/>
            <a:ext cx="1441580" cy="1441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E62628-7510-742D-4CE4-6F3193E7A521}"/>
              </a:ext>
            </a:extLst>
          </p:cNvPr>
          <p:cNvSpPr txBox="1"/>
          <p:nvPr/>
        </p:nvSpPr>
        <p:spPr>
          <a:xfrm>
            <a:off x="1769706" y="628576"/>
            <a:ext cx="6123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accent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CityOS</a:t>
            </a:r>
            <a:r>
              <a:rPr lang="en-US" sz="4000">
                <a:solidFill>
                  <a:schemeClr val="bg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 1.0 Pro Setup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AF8AC-804D-DD63-570C-514F4D277A83}"/>
              </a:ext>
            </a:extLst>
          </p:cNvPr>
          <p:cNvSpPr txBox="1"/>
          <p:nvPr/>
        </p:nvSpPr>
        <p:spPr>
          <a:xfrm>
            <a:off x="1923661" y="2827877"/>
            <a:ext cx="108277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Your computer will restart in a few seconds.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0555BF-89FC-589E-E6CE-F63632AA9B27}"/>
              </a:ext>
            </a:extLst>
          </p:cNvPr>
          <p:cNvSpPr txBox="1"/>
          <p:nvPr/>
        </p:nvSpPr>
        <p:spPr>
          <a:xfrm>
            <a:off x="486748" y="6120882"/>
            <a:ext cx="2565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Rutwik Stuff Corp.</a:t>
            </a:r>
          </a:p>
        </p:txBody>
      </p:sp>
      <p:sp>
        <p:nvSpPr>
          <p:cNvPr id="15" name="Rectangle: Rounded Corners 14">
            <a:hlinkClick r:id="rId5" action="ppaction://hlinksldjump"/>
            <a:extLst>
              <a:ext uri="{FF2B5EF4-FFF2-40B4-BE49-F238E27FC236}">
                <a16:creationId xmlns:a16="http://schemas.microsoft.com/office/drawing/2014/main" id="{40E64D12-1FDF-6C5E-9BE8-B0086FD5E048}"/>
              </a:ext>
            </a:extLst>
          </p:cNvPr>
          <p:cNvSpPr/>
          <p:nvPr/>
        </p:nvSpPr>
        <p:spPr>
          <a:xfrm>
            <a:off x="4482391" y="4165269"/>
            <a:ext cx="2855168" cy="823804"/>
          </a:xfrm>
          <a:prstGeom prst="roundRect">
            <a:avLst/>
          </a:prstGeom>
          <a:solidFill>
            <a:schemeClr val="tx1"/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>
                <a:latin typeface="Lao UI" panose="020B0502040204020203" pitchFamily="34" charset="0"/>
                <a:cs typeface="Lao UI" panose="020B0502040204020203" pitchFamily="34" charset="0"/>
              </a:rPr>
              <a:t>Restart now</a:t>
            </a:r>
          </a:p>
        </p:txBody>
      </p:sp>
    </p:spTree>
    <p:extLst>
      <p:ext uri="{BB962C8B-B14F-4D97-AF65-F5344CB8AC3E}">
        <p14:creationId xmlns:p14="http://schemas.microsoft.com/office/powerpoint/2010/main" val="3898540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City with solid fill">
            <a:extLst>
              <a:ext uri="{FF2B5EF4-FFF2-40B4-BE49-F238E27FC236}">
                <a16:creationId xmlns:a16="http://schemas.microsoft.com/office/drawing/2014/main" id="{59167F6A-8650-16CF-AF1C-A7FA39DB2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5356" y="1665515"/>
            <a:ext cx="1441580" cy="14415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72DA24-60F2-4417-EEA1-4D00A8D0B884}"/>
              </a:ext>
            </a:extLst>
          </p:cNvPr>
          <p:cNvSpPr txBox="1"/>
          <p:nvPr/>
        </p:nvSpPr>
        <p:spPr>
          <a:xfrm>
            <a:off x="5307565" y="2032362"/>
            <a:ext cx="4170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accent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CityOS</a:t>
            </a:r>
            <a:r>
              <a:rPr lang="en-US" sz="4000">
                <a:solidFill>
                  <a:schemeClr val="bg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C8D404-379A-6155-A32F-62318C2CBA4D}"/>
              </a:ext>
            </a:extLst>
          </p:cNvPr>
          <p:cNvSpPr txBox="1"/>
          <p:nvPr/>
        </p:nvSpPr>
        <p:spPr>
          <a:xfrm>
            <a:off x="4917233" y="4122418"/>
            <a:ext cx="36016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Starting CityOS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2F5AD5-B034-9742-EAB1-099445D0E048}"/>
              </a:ext>
            </a:extLst>
          </p:cNvPr>
          <p:cNvSpPr txBox="1"/>
          <p:nvPr/>
        </p:nvSpPr>
        <p:spPr>
          <a:xfrm>
            <a:off x="5012095" y="6176866"/>
            <a:ext cx="2565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Rutwik Stuff Corp.</a:t>
            </a:r>
          </a:p>
        </p:txBody>
      </p:sp>
    </p:spTree>
    <p:extLst>
      <p:ext uri="{BB962C8B-B14F-4D97-AF65-F5344CB8AC3E}">
        <p14:creationId xmlns:p14="http://schemas.microsoft.com/office/powerpoint/2010/main" val="237641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7000">
        <p:fade/>
      </p:transition>
    </mc:Choice>
    <mc:Fallback xmlns="">
      <p:transition spd="med" advClick="0" advTm="7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012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City with solid fill">
            <a:extLst>
              <a:ext uri="{FF2B5EF4-FFF2-40B4-BE49-F238E27FC236}">
                <a16:creationId xmlns:a16="http://schemas.microsoft.com/office/drawing/2014/main" id="{59167F6A-8650-16CF-AF1C-A7FA39DB2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5356" y="1665515"/>
            <a:ext cx="1441580" cy="14415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72DA24-60F2-4417-EEA1-4D00A8D0B884}"/>
              </a:ext>
            </a:extLst>
          </p:cNvPr>
          <p:cNvSpPr txBox="1"/>
          <p:nvPr/>
        </p:nvSpPr>
        <p:spPr>
          <a:xfrm>
            <a:off x="5307565" y="2032362"/>
            <a:ext cx="4170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accent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CityOS</a:t>
            </a:r>
            <a:r>
              <a:rPr lang="en-US" sz="4000">
                <a:solidFill>
                  <a:schemeClr val="bg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C8D404-379A-6155-A32F-62318C2CBA4D}"/>
              </a:ext>
            </a:extLst>
          </p:cNvPr>
          <p:cNvSpPr txBox="1"/>
          <p:nvPr/>
        </p:nvSpPr>
        <p:spPr>
          <a:xfrm>
            <a:off x="4917233" y="4122418"/>
            <a:ext cx="36016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Starting CityOS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2F5AD5-B034-9742-EAB1-099445D0E048}"/>
              </a:ext>
            </a:extLst>
          </p:cNvPr>
          <p:cNvSpPr txBox="1"/>
          <p:nvPr/>
        </p:nvSpPr>
        <p:spPr>
          <a:xfrm>
            <a:off x="5012095" y="6176866"/>
            <a:ext cx="2565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Rutwik Stuff Corp.</a:t>
            </a:r>
          </a:p>
        </p:txBody>
      </p:sp>
    </p:spTree>
    <p:extLst>
      <p:ext uri="{BB962C8B-B14F-4D97-AF65-F5344CB8AC3E}">
        <p14:creationId xmlns:p14="http://schemas.microsoft.com/office/powerpoint/2010/main" val="399833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7000">
        <p:fade/>
      </p:transition>
    </mc:Choice>
    <mc:Fallback xmlns="">
      <p:transition spd="med" advClick="0" advTm="7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DABC8EB-3880-2164-93E2-BBCEB9D9309E}"/>
              </a:ext>
            </a:extLst>
          </p:cNvPr>
          <p:cNvSpPr/>
          <p:nvPr/>
        </p:nvSpPr>
        <p:spPr>
          <a:xfrm>
            <a:off x="213049" y="167479"/>
            <a:ext cx="11765902" cy="6428792"/>
          </a:xfrm>
          <a:prstGeom prst="roundRect">
            <a:avLst>
              <a:gd name="adj" fmla="val 7088"/>
            </a:avLst>
          </a:prstGeom>
          <a:solidFill>
            <a:schemeClr val="tx1">
              <a:lumMod val="85000"/>
              <a:lumOff val="15000"/>
              <a:alpha val="8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City with solid fill">
            <a:extLst>
              <a:ext uri="{FF2B5EF4-FFF2-40B4-BE49-F238E27FC236}">
                <a16:creationId xmlns:a16="http://schemas.microsoft.com/office/drawing/2014/main" id="{1EC74442-8AAB-E2B6-ADE5-736E37DE5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127" y="261729"/>
            <a:ext cx="1441580" cy="1441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E62628-7510-742D-4CE4-6F3193E7A521}"/>
              </a:ext>
            </a:extLst>
          </p:cNvPr>
          <p:cNvSpPr txBox="1"/>
          <p:nvPr/>
        </p:nvSpPr>
        <p:spPr>
          <a:xfrm>
            <a:off x="1769706" y="628576"/>
            <a:ext cx="6123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accent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CityOS</a:t>
            </a:r>
            <a:r>
              <a:rPr lang="en-US" sz="4000">
                <a:solidFill>
                  <a:schemeClr val="bg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 1.0 Pro Setup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AF8AC-804D-DD63-570C-514F4D277A83}"/>
              </a:ext>
            </a:extLst>
          </p:cNvPr>
          <p:cNvSpPr txBox="1"/>
          <p:nvPr/>
        </p:nvSpPr>
        <p:spPr>
          <a:xfrm>
            <a:off x="486748" y="1610408"/>
            <a:ext cx="108277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Please wait for CityOS to install.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4704C1-C53B-4B9B-8F55-211DB44C622C}"/>
              </a:ext>
            </a:extLst>
          </p:cNvPr>
          <p:cNvSpPr/>
          <p:nvPr/>
        </p:nvSpPr>
        <p:spPr>
          <a:xfrm>
            <a:off x="328127" y="2087418"/>
            <a:ext cx="11549225" cy="4402796"/>
          </a:xfrm>
          <a:prstGeom prst="roundRect">
            <a:avLst>
              <a:gd name="adj" fmla="val 6893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0555BF-89FC-589E-E6CE-F63632AA9B27}"/>
              </a:ext>
            </a:extLst>
          </p:cNvPr>
          <p:cNvSpPr txBox="1"/>
          <p:nvPr/>
        </p:nvSpPr>
        <p:spPr>
          <a:xfrm>
            <a:off x="486748" y="6120882"/>
            <a:ext cx="2565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Rutwik Stuff Corp.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C897DB-A888-B3B2-5672-1982912E7ED7}"/>
              </a:ext>
            </a:extLst>
          </p:cNvPr>
          <p:cNvSpPr txBox="1"/>
          <p:nvPr/>
        </p:nvSpPr>
        <p:spPr>
          <a:xfrm>
            <a:off x="1290783" y="2401460"/>
            <a:ext cx="2805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Copying files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1D62F6-7B3D-22FC-6112-668C6DE30C14}"/>
              </a:ext>
            </a:extLst>
          </p:cNvPr>
          <p:cNvSpPr txBox="1"/>
          <p:nvPr/>
        </p:nvSpPr>
        <p:spPr>
          <a:xfrm>
            <a:off x="1290783" y="2906611"/>
            <a:ext cx="2805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Expanding files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06450C-4E3E-8241-BA72-E4B88B89833B}"/>
              </a:ext>
            </a:extLst>
          </p:cNvPr>
          <p:cNvSpPr txBox="1"/>
          <p:nvPr/>
        </p:nvSpPr>
        <p:spPr>
          <a:xfrm>
            <a:off x="1290783" y="3427063"/>
            <a:ext cx="2805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Optimizing PC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FF004A-32A5-2003-6457-DB03C9B9FED3}"/>
              </a:ext>
            </a:extLst>
          </p:cNvPr>
          <p:cNvSpPr txBox="1"/>
          <p:nvPr/>
        </p:nvSpPr>
        <p:spPr>
          <a:xfrm>
            <a:off x="1290783" y="3940041"/>
            <a:ext cx="2805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Installing features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005BA0-ABDD-4686-46F2-0E47B7D5551D}"/>
              </a:ext>
            </a:extLst>
          </p:cNvPr>
          <p:cNvSpPr txBox="1"/>
          <p:nvPr/>
        </p:nvSpPr>
        <p:spPr>
          <a:xfrm>
            <a:off x="1290783" y="4491603"/>
            <a:ext cx="2805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Installing Updates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184F9E-EA6A-0B4B-A441-08E73EA2258D}"/>
              </a:ext>
            </a:extLst>
          </p:cNvPr>
          <p:cNvSpPr txBox="1"/>
          <p:nvPr/>
        </p:nvSpPr>
        <p:spPr>
          <a:xfrm>
            <a:off x="1290783" y="5043165"/>
            <a:ext cx="2805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Finishing up</a:t>
            </a:r>
          </a:p>
        </p:txBody>
      </p:sp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B107CF00-6228-1B3E-F4E2-229EEC7BA1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4135" y="2355247"/>
            <a:ext cx="537448" cy="537448"/>
          </a:xfrm>
          <a:prstGeom prst="rect">
            <a:avLst/>
          </a:prstGeom>
        </p:spPr>
      </p:pic>
      <p:pic>
        <p:nvPicPr>
          <p:cNvPr id="10" name="Graphic 9" descr="Hourglass Finished with solid fill">
            <a:extLst>
              <a:ext uri="{FF2B5EF4-FFF2-40B4-BE49-F238E27FC236}">
                <a16:creationId xmlns:a16="http://schemas.microsoft.com/office/drawing/2014/main" id="{0C949612-B269-3EB9-2C41-D8F607506F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3316" y="4922752"/>
            <a:ext cx="597467" cy="597467"/>
          </a:xfrm>
          <a:prstGeom prst="rect">
            <a:avLst/>
          </a:prstGeom>
        </p:spPr>
      </p:pic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1CCD5DD2-C626-25A4-874C-1BE214229D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4135" y="2833748"/>
            <a:ext cx="537448" cy="537448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0C03E269-E2D2-25D5-55D7-92E6819DEA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0193" y="3323227"/>
            <a:ext cx="537448" cy="537448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B125E44A-A568-C7BA-34C7-E20B054736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4135" y="3837901"/>
            <a:ext cx="537448" cy="537448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CC604D26-1727-E004-16B3-03264CF53D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4135" y="4343558"/>
            <a:ext cx="537448" cy="53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01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DABC8EB-3880-2164-93E2-BBCEB9D9309E}"/>
              </a:ext>
            </a:extLst>
          </p:cNvPr>
          <p:cNvSpPr/>
          <p:nvPr/>
        </p:nvSpPr>
        <p:spPr>
          <a:xfrm>
            <a:off x="213049" y="167479"/>
            <a:ext cx="11765902" cy="6428792"/>
          </a:xfrm>
          <a:prstGeom prst="roundRect">
            <a:avLst>
              <a:gd name="adj" fmla="val 7088"/>
            </a:avLst>
          </a:prstGeom>
          <a:solidFill>
            <a:schemeClr val="tx1">
              <a:lumMod val="85000"/>
              <a:lumOff val="15000"/>
              <a:alpha val="8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City with solid fill">
            <a:extLst>
              <a:ext uri="{FF2B5EF4-FFF2-40B4-BE49-F238E27FC236}">
                <a16:creationId xmlns:a16="http://schemas.microsoft.com/office/drawing/2014/main" id="{1EC74442-8AAB-E2B6-ADE5-736E37DE5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127" y="261729"/>
            <a:ext cx="1441580" cy="1441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E62628-7510-742D-4CE4-6F3193E7A521}"/>
              </a:ext>
            </a:extLst>
          </p:cNvPr>
          <p:cNvSpPr txBox="1"/>
          <p:nvPr/>
        </p:nvSpPr>
        <p:spPr>
          <a:xfrm>
            <a:off x="1769706" y="628576"/>
            <a:ext cx="6123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accent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CityOS</a:t>
            </a:r>
            <a:r>
              <a:rPr lang="en-US" sz="4000">
                <a:solidFill>
                  <a:schemeClr val="bg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 1.0 Pro Setup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AF8AC-804D-DD63-570C-514F4D277A83}"/>
              </a:ext>
            </a:extLst>
          </p:cNvPr>
          <p:cNvSpPr txBox="1"/>
          <p:nvPr/>
        </p:nvSpPr>
        <p:spPr>
          <a:xfrm>
            <a:off x="486748" y="1610408"/>
            <a:ext cx="108277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Please wait for CityOS to install.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4704C1-C53B-4B9B-8F55-211DB44C622C}"/>
              </a:ext>
            </a:extLst>
          </p:cNvPr>
          <p:cNvSpPr/>
          <p:nvPr/>
        </p:nvSpPr>
        <p:spPr>
          <a:xfrm>
            <a:off x="328127" y="2087418"/>
            <a:ext cx="11549225" cy="4402796"/>
          </a:xfrm>
          <a:prstGeom prst="roundRect">
            <a:avLst>
              <a:gd name="adj" fmla="val 6893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0555BF-89FC-589E-E6CE-F63632AA9B27}"/>
              </a:ext>
            </a:extLst>
          </p:cNvPr>
          <p:cNvSpPr txBox="1"/>
          <p:nvPr/>
        </p:nvSpPr>
        <p:spPr>
          <a:xfrm>
            <a:off x="486748" y="6120882"/>
            <a:ext cx="2565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Rutwik Stuff Corp.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C897DB-A888-B3B2-5672-1982912E7ED7}"/>
              </a:ext>
            </a:extLst>
          </p:cNvPr>
          <p:cNvSpPr txBox="1"/>
          <p:nvPr/>
        </p:nvSpPr>
        <p:spPr>
          <a:xfrm>
            <a:off x="1290783" y="2401460"/>
            <a:ext cx="2805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Copying files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1D62F6-7B3D-22FC-6112-668C6DE30C14}"/>
              </a:ext>
            </a:extLst>
          </p:cNvPr>
          <p:cNvSpPr txBox="1"/>
          <p:nvPr/>
        </p:nvSpPr>
        <p:spPr>
          <a:xfrm>
            <a:off x="1290783" y="2906611"/>
            <a:ext cx="2805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Expanding files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06450C-4E3E-8241-BA72-E4B88B89833B}"/>
              </a:ext>
            </a:extLst>
          </p:cNvPr>
          <p:cNvSpPr txBox="1"/>
          <p:nvPr/>
        </p:nvSpPr>
        <p:spPr>
          <a:xfrm>
            <a:off x="1290783" y="3427063"/>
            <a:ext cx="2805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Optimizing PC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FF004A-32A5-2003-6457-DB03C9B9FED3}"/>
              </a:ext>
            </a:extLst>
          </p:cNvPr>
          <p:cNvSpPr txBox="1"/>
          <p:nvPr/>
        </p:nvSpPr>
        <p:spPr>
          <a:xfrm>
            <a:off x="1290783" y="3940041"/>
            <a:ext cx="2805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Installing features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005BA0-ABDD-4686-46F2-0E47B7D5551D}"/>
              </a:ext>
            </a:extLst>
          </p:cNvPr>
          <p:cNvSpPr txBox="1"/>
          <p:nvPr/>
        </p:nvSpPr>
        <p:spPr>
          <a:xfrm>
            <a:off x="1290783" y="4491603"/>
            <a:ext cx="2805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Installing Updates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184F9E-EA6A-0B4B-A441-08E73EA2258D}"/>
              </a:ext>
            </a:extLst>
          </p:cNvPr>
          <p:cNvSpPr txBox="1"/>
          <p:nvPr/>
        </p:nvSpPr>
        <p:spPr>
          <a:xfrm>
            <a:off x="1290783" y="5043165"/>
            <a:ext cx="2805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Finishing up</a:t>
            </a:r>
          </a:p>
        </p:txBody>
      </p:sp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B107CF00-6228-1B3E-F4E2-229EEC7BA1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4135" y="2355247"/>
            <a:ext cx="537448" cy="537448"/>
          </a:xfrm>
          <a:prstGeom prst="rect">
            <a:avLst/>
          </a:prstGeom>
        </p:spPr>
      </p:pic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1CCD5DD2-C626-25A4-874C-1BE214229D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4135" y="2833748"/>
            <a:ext cx="537448" cy="537448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0C03E269-E2D2-25D5-55D7-92E6819DEA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0193" y="3323227"/>
            <a:ext cx="537448" cy="537448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B125E44A-A568-C7BA-34C7-E20B054736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4135" y="3837901"/>
            <a:ext cx="537448" cy="537448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CC604D26-1727-E004-16B3-03264CF53D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4135" y="4343558"/>
            <a:ext cx="537448" cy="537448"/>
          </a:xfrm>
          <a:prstGeom prst="rect">
            <a:avLst/>
          </a:prstGeom>
        </p:spPr>
      </p:pic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3D008EC9-C664-C17F-D6F5-B31ABE5E9F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0193" y="4968657"/>
            <a:ext cx="537448" cy="53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City with solid fill">
            <a:extLst>
              <a:ext uri="{FF2B5EF4-FFF2-40B4-BE49-F238E27FC236}">
                <a16:creationId xmlns:a16="http://schemas.microsoft.com/office/drawing/2014/main" id="{59167F6A-8650-16CF-AF1C-A7FA39DB2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5356" y="1665515"/>
            <a:ext cx="1441580" cy="14415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72DA24-60F2-4417-EEA1-4D00A8D0B884}"/>
              </a:ext>
            </a:extLst>
          </p:cNvPr>
          <p:cNvSpPr txBox="1"/>
          <p:nvPr/>
        </p:nvSpPr>
        <p:spPr>
          <a:xfrm>
            <a:off x="5307565" y="2032362"/>
            <a:ext cx="4170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accent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CityOS</a:t>
            </a:r>
            <a:r>
              <a:rPr lang="en-US" sz="4000">
                <a:solidFill>
                  <a:schemeClr val="bg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C8D404-379A-6155-A32F-62318C2CBA4D}"/>
              </a:ext>
            </a:extLst>
          </p:cNvPr>
          <p:cNvSpPr txBox="1"/>
          <p:nvPr/>
        </p:nvSpPr>
        <p:spPr>
          <a:xfrm>
            <a:off x="4217436" y="4195764"/>
            <a:ext cx="47119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Setup is updating settings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2F5AD5-B034-9742-EAB1-099445D0E048}"/>
              </a:ext>
            </a:extLst>
          </p:cNvPr>
          <p:cNvSpPr txBox="1"/>
          <p:nvPr/>
        </p:nvSpPr>
        <p:spPr>
          <a:xfrm>
            <a:off x="5161385" y="6223519"/>
            <a:ext cx="2565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Rutwik Stuff Corp.</a:t>
            </a:r>
          </a:p>
        </p:txBody>
      </p:sp>
    </p:spTree>
    <p:extLst>
      <p:ext uri="{BB962C8B-B14F-4D97-AF65-F5344CB8AC3E}">
        <p14:creationId xmlns:p14="http://schemas.microsoft.com/office/powerpoint/2010/main" val="381363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City with solid fill">
            <a:extLst>
              <a:ext uri="{FF2B5EF4-FFF2-40B4-BE49-F238E27FC236}">
                <a16:creationId xmlns:a16="http://schemas.microsoft.com/office/drawing/2014/main" id="{59167F6A-8650-16CF-AF1C-A7FA39DB2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5356" y="1665515"/>
            <a:ext cx="1441580" cy="14415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72DA24-60F2-4417-EEA1-4D00A8D0B884}"/>
              </a:ext>
            </a:extLst>
          </p:cNvPr>
          <p:cNvSpPr txBox="1"/>
          <p:nvPr/>
        </p:nvSpPr>
        <p:spPr>
          <a:xfrm>
            <a:off x="5307565" y="2032362"/>
            <a:ext cx="4170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accent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CityOS</a:t>
            </a:r>
            <a:r>
              <a:rPr lang="en-US" sz="4000">
                <a:solidFill>
                  <a:schemeClr val="bg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C8D404-379A-6155-A32F-62318C2CBA4D}"/>
              </a:ext>
            </a:extLst>
          </p:cNvPr>
          <p:cNvSpPr txBox="1"/>
          <p:nvPr/>
        </p:nvSpPr>
        <p:spPr>
          <a:xfrm>
            <a:off x="4217436" y="4195764"/>
            <a:ext cx="47119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Getting Ready for OOBE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2F5AD5-B034-9742-EAB1-099445D0E048}"/>
              </a:ext>
            </a:extLst>
          </p:cNvPr>
          <p:cNvSpPr txBox="1"/>
          <p:nvPr/>
        </p:nvSpPr>
        <p:spPr>
          <a:xfrm>
            <a:off x="5161385" y="6223519"/>
            <a:ext cx="2565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Rutwik Stuff Corp.</a:t>
            </a:r>
          </a:p>
        </p:txBody>
      </p:sp>
    </p:spTree>
    <p:extLst>
      <p:ext uri="{BB962C8B-B14F-4D97-AF65-F5344CB8AC3E}">
        <p14:creationId xmlns:p14="http://schemas.microsoft.com/office/powerpoint/2010/main" val="186464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DABC8EB-3880-2164-93E2-BBCEB9D9309E}"/>
              </a:ext>
            </a:extLst>
          </p:cNvPr>
          <p:cNvSpPr/>
          <p:nvPr/>
        </p:nvSpPr>
        <p:spPr>
          <a:xfrm>
            <a:off x="213049" y="167479"/>
            <a:ext cx="11765902" cy="6428792"/>
          </a:xfrm>
          <a:prstGeom prst="roundRect">
            <a:avLst>
              <a:gd name="adj" fmla="val 7088"/>
            </a:avLst>
          </a:prstGeom>
          <a:solidFill>
            <a:schemeClr val="tx1">
              <a:lumMod val="85000"/>
              <a:lumOff val="15000"/>
              <a:alpha val="8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City with solid fill">
            <a:extLst>
              <a:ext uri="{FF2B5EF4-FFF2-40B4-BE49-F238E27FC236}">
                <a16:creationId xmlns:a16="http://schemas.microsoft.com/office/drawing/2014/main" id="{1EC74442-8AAB-E2B6-ADE5-736E37DE5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127" y="261729"/>
            <a:ext cx="1441580" cy="1441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E62628-7510-742D-4CE4-6F3193E7A521}"/>
              </a:ext>
            </a:extLst>
          </p:cNvPr>
          <p:cNvSpPr txBox="1"/>
          <p:nvPr/>
        </p:nvSpPr>
        <p:spPr>
          <a:xfrm>
            <a:off x="1769706" y="628576"/>
            <a:ext cx="6123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accent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CityOS</a:t>
            </a:r>
            <a:r>
              <a:rPr lang="en-US" sz="4000">
                <a:solidFill>
                  <a:schemeClr val="bg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 1.0 Pro Setup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AF8AC-804D-DD63-570C-514F4D277A83}"/>
              </a:ext>
            </a:extLst>
          </p:cNvPr>
          <p:cNvSpPr txBox="1"/>
          <p:nvPr/>
        </p:nvSpPr>
        <p:spPr>
          <a:xfrm>
            <a:off x="486748" y="1610408"/>
            <a:ext cx="108277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Please Enter account details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4704C1-C53B-4B9B-8F55-211DB44C622C}"/>
              </a:ext>
            </a:extLst>
          </p:cNvPr>
          <p:cNvSpPr/>
          <p:nvPr/>
        </p:nvSpPr>
        <p:spPr>
          <a:xfrm>
            <a:off x="328127" y="2087418"/>
            <a:ext cx="11549225" cy="4402796"/>
          </a:xfrm>
          <a:prstGeom prst="roundRect">
            <a:avLst>
              <a:gd name="adj" fmla="val 6893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0555BF-89FC-589E-E6CE-F63632AA9B27}"/>
              </a:ext>
            </a:extLst>
          </p:cNvPr>
          <p:cNvSpPr txBox="1"/>
          <p:nvPr/>
        </p:nvSpPr>
        <p:spPr>
          <a:xfrm>
            <a:off x="486748" y="6120882"/>
            <a:ext cx="2565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Rutwik Stuff Corp.</a:t>
            </a:r>
          </a:p>
        </p:txBody>
      </p:sp>
      <p:pic>
        <p:nvPicPr>
          <p:cNvPr id="19" name="Graphic 18" descr="User with solid fill">
            <a:extLst>
              <a:ext uri="{FF2B5EF4-FFF2-40B4-BE49-F238E27FC236}">
                <a16:creationId xmlns:a16="http://schemas.microsoft.com/office/drawing/2014/main" id="{20AD016D-B4CE-1B34-76D7-6AAA5300A0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716" y="2917213"/>
            <a:ext cx="1600977" cy="1600977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CA457F1-8395-47B3-D327-69007D5A25B9}"/>
              </a:ext>
            </a:extLst>
          </p:cNvPr>
          <p:cNvSpPr/>
          <p:nvPr/>
        </p:nvSpPr>
        <p:spPr>
          <a:xfrm>
            <a:off x="3052666" y="2379306"/>
            <a:ext cx="8451979" cy="87709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7F075D6-4C3C-A7FB-9CA8-69A1824DBF78}"/>
              </a:ext>
            </a:extLst>
          </p:cNvPr>
          <p:cNvSpPr/>
          <p:nvPr/>
        </p:nvSpPr>
        <p:spPr>
          <a:xfrm>
            <a:off x="3052665" y="4135298"/>
            <a:ext cx="8451979" cy="87709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68D0F7-428A-B40E-1E38-CFF5204894B7}"/>
              </a:ext>
            </a:extLst>
          </p:cNvPr>
          <p:cNvSpPr txBox="1"/>
          <p:nvPr/>
        </p:nvSpPr>
        <p:spPr>
          <a:xfrm>
            <a:off x="3191069" y="2547257"/>
            <a:ext cx="32843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RutwikasZeb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26B1DD-B93B-CD79-C128-68D3C609D78C}"/>
              </a:ext>
            </a:extLst>
          </p:cNvPr>
          <p:cNvSpPr txBox="1"/>
          <p:nvPr/>
        </p:nvSpPr>
        <p:spPr>
          <a:xfrm>
            <a:off x="3189513" y="4296846"/>
            <a:ext cx="32843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**********</a:t>
            </a:r>
          </a:p>
        </p:txBody>
      </p:sp>
      <p:sp>
        <p:nvSpPr>
          <p:cNvPr id="30" name="Rectangle: Rounded Corners 29">
            <a:hlinkClick r:id="rId7" action="ppaction://hlinksldjump"/>
            <a:extLst>
              <a:ext uri="{FF2B5EF4-FFF2-40B4-BE49-F238E27FC236}">
                <a16:creationId xmlns:a16="http://schemas.microsoft.com/office/drawing/2014/main" id="{3D2ED57D-ED82-9AEC-221E-9595439D5BD0}"/>
              </a:ext>
            </a:extLst>
          </p:cNvPr>
          <p:cNvSpPr/>
          <p:nvPr/>
        </p:nvSpPr>
        <p:spPr>
          <a:xfrm>
            <a:off x="4473062" y="5497538"/>
            <a:ext cx="2855168" cy="823804"/>
          </a:xfrm>
          <a:prstGeom prst="roundRect">
            <a:avLst/>
          </a:prstGeom>
          <a:solidFill>
            <a:schemeClr val="tx1"/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>
                <a:latin typeface="Lao UI" panose="020B0502040204020203" pitchFamily="34" charset="0"/>
                <a:cs typeface="Lao UI" panose="020B0502040204020203" pitchFamily="34" charset="0"/>
              </a:rPr>
              <a:t>Continue</a:t>
            </a:r>
          </a:p>
        </p:txBody>
      </p:sp>
    </p:spTree>
    <p:extLst>
      <p:ext uri="{BB962C8B-B14F-4D97-AF65-F5344CB8AC3E}">
        <p14:creationId xmlns:p14="http://schemas.microsoft.com/office/powerpoint/2010/main" val="9350564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9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DABC8EB-3880-2164-93E2-BBCEB9D9309E}"/>
              </a:ext>
            </a:extLst>
          </p:cNvPr>
          <p:cNvSpPr/>
          <p:nvPr/>
        </p:nvSpPr>
        <p:spPr>
          <a:xfrm>
            <a:off x="213049" y="167479"/>
            <a:ext cx="11765902" cy="6428792"/>
          </a:xfrm>
          <a:prstGeom prst="roundRect">
            <a:avLst>
              <a:gd name="adj" fmla="val 7088"/>
            </a:avLst>
          </a:prstGeom>
          <a:solidFill>
            <a:schemeClr val="tx1">
              <a:lumMod val="85000"/>
              <a:lumOff val="15000"/>
              <a:alpha val="8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City with solid fill">
            <a:extLst>
              <a:ext uri="{FF2B5EF4-FFF2-40B4-BE49-F238E27FC236}">
                <a16:creationId xmlns:a16="http://schemas.microsoft.com/office/drawing/2014/main" id="{1EC74442-8AAB-E2B6-ADE5-736E37DE5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127" y="261729"/>
            <a:ext cx="1441580" cy="1441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E62628-7510-742D-4CE4-6F3193E7A521}"/>
              </a:ext>
            </a:extLst>
          </p:cNvPr>
          <p:cNvSpPr txBox="1"/>
          <p:nvPr/>
        </p:nvSpPr>
        <p:spPr>
          <a:xfrm>
            <a:off x="1769706" y="628576"/>
            <a:ext cx="6123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accent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CityOS</a:t>
            </a:r>
            <a:r>
              <a:rPr lang="en-US" sz="4000">
                <a:solidFill>
                  <a:schemeClr val="bg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 1.0 Pro Setup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AF8AC-804D-DD63-570C-514F4D277A83}"/>
              </a:ext>
            </a:extLst>
          </p:cNvPr>
          <p:cNvSpPr txBox="1"/>
          <p:nvPr/>
        </p:nvSpPr>
        <p:spPr>
          <a:xfrm>
            <a:off x="486748" y="1610408"/>
            <a:ext cx="108277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Name your PC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4704C1-C53B-4B9B-8F55-211DB44C622C}"/>
              </a:ext>
            </a:extLst>
          </p:cNvPr>
          <p:cNvSpPr/>
          <p:nvPr/>
        </p:nvSpPr>
        <p:spPr>
          <a:xfrm>
            <a:off x="328127" y="2095448"/>
            <a:ext cx="11549225" cy="4402796"/>
          </a:xfrm>
          <a:prstGeom prst="roundRect">
            <a:avLst>
              <a:gd name="adj" fmla="val 6893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0555BF-89FC-589E-E6CE-F63632AA9B27}"/>
              </a:ext>
            </a:extLst>
          </p:cNvPr>
          <p:cNvSpPr txBox="1"/>
          <p:nvPr/>
        </p:nvSpPr>
        <p:spPr>
          <a:xfrm>
            <a:off x="486748" y="6120882"/>
            <a:ext cx="2565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Rutwik Stuff Corp.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CA457F1-8395-47B3-D327-69007D5A25B9}"/>
              </a:ext>
            </a:extLst>
          </p:cNvPr>
          <p:cNvSpPr/>
          <p:nvPr/>
        </p:nvSpPr>
        <p:spPr>
          <a:xfrm>
            <a:off x="2914150" y="3378955"/>
            <a:ext cx="8451979" cy="87709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68D0F7-428A-B40E-1E38-CFF5204894B7}"/>
              </a:ext>
            </a:extLst>
          </p:cNvPr>
          <p:cNvSpPr txBox="1"/>
          <p:nvPr/>
        </p:nvSpPr>
        <p:spPr>
          <a:xfrm>
            <a:off x="3052666" y="3540503"/>
            <a:ext cx="32843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CityOS Test PC</a:t>
            </a:r>
          </a:p>
        </p:txBody>
      </p:sp>
      <p:sp>
        <p:nvSpPr>
          <p:cNvPr id="30" name="Rectangle: Rounded Corners 29">
            <a:hlinkClick r:id="rId5" action="ppaction://hlinksldjump"/>
            <a:extLst>
              <a:ext uri="{FF2B5EF4-FFF2-40B4-BE49-F238E27FC236}">
                <a16:creationId xmlns:a16="http://schemas.microsoft.com/office/drawing/2014/main" id="{3D2ED57D-ED82-9AEC-221E-9595439D5BD0}"/>
              </a:ext>
            </a:extLst>
          </p:cNvPr>
          <p:cNvSpPr/>
          <p:nvPr/>
        </p:nvSpPr>
        <p:spPr>
          <a:xfrm>
            <a:off x="4473062" y="5497538"/>
            <a:ext cx="2855168" cy="823804"/>
          </a:xfrm>
          <a:prstGeom prst="roundRect">
            <a:avLst/>
          </a:prstGeom>
          <a:solidFill>
            <a:schemeClr val="tx1"/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>
                <a:latin typeface="Lao UI" panose="020B0502040204020203" pitchFamily="34" charset="0"/>
                <a:cs typeface="Lao UI" panose="020B0502040204020203" pitchFamily="34" charset="0"/>
              </a:rPr>
              <a:t>Continue</a:t>
            </a:r>
          </a:p>
        </p:txBody>
      </p:sp>
      <p:pic>
        <p:nvPicPr>
          <p:cNvPr id="9" name="Graphic 8" descr="Computer with solid fill">
            <a:extLst>
              <a:ext uri="{FF2B5EF4-FFF2-40B4-BE49-F238E27FC236}">
                <a16:creationId xmlns:a16="http://schemas.microsoft.com/office/drawing/2014/main" id="{5DB7A8D1-3040-E180-3C9B-009AF7D8A8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6602" y="3299561"/>
            <a:ext cx="1436325" cy="143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2039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DABC8EB-3880-2164-93E2-BBCEB9D9309E}"/>
              </a:ext>
            </a:extLst>
          </p:cNvPr>
          <p:cNvSpPr/>
          <p:nvPr/>
        </p:nvSpPr>
        <p:spPr>
          <a:xfrm>
            <a:off x="213049" y="167479"/>
            <a:ext cx="11765902" cy="6428792"/>
          </a:xfrm>
          <a:prstGeom prst="roundRect">
            <a:avLst>
              <a:gd name="adj" fmla="val 7088"/>
            </a:avLst>
          </a:prstGeom>
          <a:solidFill>
            <a:schemeClr val="tx1">
              <a:lumMod val="85000"/>
              <a:lumOff val="15000"/>
              <a:alpha val="8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City with solid fill">
            <a:extLst>
              <a:ext uri="{FF2B5EF4-FFF2-40B4-BE49-F238E27FC236}">
                <a16:creationId xmlns:a16="http://schemas.microsoft.com/office/drawing/2014/main" id="{1EC74442-8AAB-E2B6-ADE5-736E37DE5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127" y="261729"/>
            <a:ext cx="1441580" cy="1441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E62628-7510-742D-4CE4-6F3193E7A521}"/>
              </a:ext>
            </a:extLst>
          </p:cNvPr>
          <p:cNvSpPr txBox="1"/>
          <p:nvPr/>
        </p:nvSpPr>
        <p:spPr>
          <a:xfrm>
            <a:off x="1769706" y="628576"/>
            <a:ext cx="6123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accent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CityOS</a:t>
            </a:r>
            <a:r>
              <a:rPr lang="en-US" sz="4000">
                <a:solidFill>
                  <a:schemeClr val="bg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 1.0 Pro Setup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AF8AC-804D-DD63-570C-514F4D277A83}"/>
              </a:ext>
            </a:extLst>
          </p:cNvPr>
          <p:cNvSpPr txBox="1"/>
          <p:nvPr/>
        </p:nvSpPr>
        <p:spPr>
          <a:xfrm>
            <a:off x="486748" y="1610408"/>
            <a:ext cx="108277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Sign in to your Rutwik Account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4704C1-C53B-4B9B-8F55-211DB44C622C}"/>
              </a:ext>
            </a:extLst>
          </p:cNvPr>
          <p:cNvSpPr/>
          <p:nvPr/>
        </p:nvSpPr>
        <p:spPr>
          <a:xfrm>
            <a:off x="328127" y="2095448"/>
            <a:ext cx="11549225" cy="4402796"/>
          </a:xfrm>
          <a:prstGeom prst="roundRect">
            <a:avLst>
              <a:gd name="adj" fmla="val 6893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0555BF-89FC-589E-E6CE-F63632AA9B27}"/>
              </a:ext>
            </a:extLst>
          </p:cNvPr>
          <p:cNvSpPr txBox="1"/>
          <p:nvPr/>
        </p:nvSpPr>
        <p:spPr>
          <a:xfrm>
            <a:off x="486748" y="6120882"/>
            <a:ext cx="2565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Rutwik Stuff Corp.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CD6FA3-5C3E-EA85-877C-02B1737896C5}"/>
              </a:ext>
            </a:extLst>
          </p:cNvPr>
          <p:cNvSpPr txBox="1"/>
          <p:nvPr/>
        </p:nvSpPr>
        <p:spPr>
          <a:xfrm>
            <a:off x="328127" y="2279546"/>
            <a:ext cx="108277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Rutwik Account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FAE6C28-C5D1-0850-41AE-B13D569D4CCA}"/>
              </a:ext>
            </a:extLst>
          </p:cNvPr>
          <p:cNvSpPr/>
          <p:nvPr/>
        </p:nvSpPr>
        <p:spPr>
          <a:xfrm>
            <a:off x="374779" y="3381160"/>
            <a:ext cx="11157856" cy="61559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0EB9F3-365C-2A5C-85CC-C05B18BAB9FE}"/>
              </a:ext>
            </a:extLst>
          </p:cNvPr>
          <p:cNvSpPr txBox="1"/>
          <p:nvPr/>
        </p:nvSpPr>
        <p:spPr>
          <a:xfrm>
            <a:off x="374779" y="4296846"/>
            <a:ext cx="2489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Forgot Password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C5DE03-E0CC-FE63-BB43-D4F1EFFE3F9E}"/>
              </a:ext>
            </a:extLst>
          </p:cNvPr>
          <p:cNvSpPr txBox="1"/>
          <p:nvPr/>
        </p:nvSpPr>
        <p:spPr>
          <a:xfrm>
            <a:off x="374778" y="4688315"/>
            <a:ext cx="2489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Create Account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54717A-A43D-7997-518E-7D846DBC2F16}"/>
              </a:ext>
            </a:extLst>
          </p:cNvPr>
          <p:cNvSpPr txBox="1"/>
          <p:nvPr/>
        </p:nvSpPr>
        <p:spPr>
          <a:xfrm>
            <a:off x="374778" y="5082413"/>
            <a:ext cx="2489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Don’t sign 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59D2A-AFAB-2501-234F-136914131CBF}"/>
              </a:ext>
            </a:extLst>
          </p:cNvPr>
          <p:cNvSpPr txBox="1"/>
          <p:nvPr/>
        </p:nvSpPr>
        <p:spPr>
          <a:xfrm>
            <a:off x="486748" y="3488903"/>
            <a:ext cx="5522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Cityos1.0concept@rutmail.com</a:t>
            </a:r>
          </a:p>
        </p:txBody>
      </p:sp>
      <p:pic>
        <p:nvPicPr>
          <p:cNvPr id="16" name="Graphic 15" descr="Caret Right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0EDAA85E-CBE9-956F-4CE6-DFD53907A7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72720" y="3451411"/>
            <a:ext cx="506567" cy="50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4015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DABC8EB-3880-2164-93E2-BBCEB9D9309E}"/>
              </a:ext>
            </a:extLst>
          </p:cNvPr>
          <p:cNvSpPr/>
          <p:nvPr/>
        </p:nvSpPr>
        <p:spPr>
          <a:xfrm>
            <a:off x="213049" y="167479"/>
            <a:ext cx="11765902" cy="6428792"/>
          </a:xfrm>
          <a:prstGeom prst="roundRect">
            <a:avLst>
              <a:gd name="adj" fmla="val 7088"/>
            </a:avLst>
          </a:prstGeom>
          <a:solidFill>
            <a:schemeClr val="tx1">
              <a:lumMod val="85000"/>
              <a:lumOff val="15000"/>
              <a:alpha val="8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City with solid fill">
            <a:extLst>
              <a:ext uri="{FF2B5EF4-FFF2-40B4-BE49-F238E27FC236}">
                <a16:creationId xmlns:a16="http://schemas.microsoft.com/office/drawing/2014/main" id="{1EC74442-8AAB-E2B6-ADE5-736E37DE5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127" y="261729"/>
            <a:ext cx="1441580" cy="1441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E62628-7510-742D-4CE4-6F3193E7A521}"/>
              </a:ext>
            </a:extLst>
          </p:cNvPr>
          <p:cNvSpPr txBox="1"/>
          <p:nvPr/>
        </p:nvSpPr>
        <p:spPr>
          <a:xfrm>
            <a:off x="1769706" y="628576"/>
            <a:ext cx="6123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accent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CityOS</a:t>
            </a:r>
            <a:r>
              <a:rPr lang="en-US" sz="4000">
                <a:solidFill>
                  <a:schemeClr val="bg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 1.0 Pro Setup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AF8AC-804D-DD63-570C-514F4D277A83}"/>
              </a:ext>
            </a:extLst>
          </p:cNvPr>
          <p:cNvSpPr txBox="1"/>
          <p:nvPr/>
        </p:nvSpPr>
        <p:spPr>
          <a:xfrm>
            <a:off x="486748" y="1610408"/>
            <a:ext cx="108277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Sign in to your Rutwik Account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4704C1-C53B-4B9B-8F55-211DB44C622C}"/>
              </a:ext>
            </a:extLst>
          </p:cNvPr>
          <p:cNvSpPr/>
          <p:nvPr/>
        </p:nvSpPr>
        <p:spPr>
          <a:xfrm>
            <a:off x="328127" y="2095448"/>
            <a:ext cx="11549225" cy="4402796"/>
          </a:xfrm>
          <a:prstGeom prst="roundRect">
            <a:avLst>
              <a:gd name="adj" fmla="val 6893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0555BF-89FC-589E-E6CE-F63632AA9B27}"/>
              </a:ext>
            </a:extLst>
          </p:cNvPr>
          <p:cNvSpPr txBox="1"/>
          <p:nvPr/>
        </p:nvSpPr>
        <p:spPr>
          <a:xfrm>
            <a:off x="486748" y="6120882"/>
            <a:ext cx="2565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Rutwik Stuff Corp.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CD6FA3-5C3E-EA85-877C-02B1737896C5}"/>
              </a:ext>
            </a:extLst>
          </p:cNvPr>
          <p:cNvSpPr txBox="1"/>
          <p:nvPr/>
        </p:nvSpPr>
        <p:spPr>
          <a:xfrm>
            <a:off x="328127" y="2279546"/>
            <a:ext cx="108277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Rutwik Account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FAE6C28-C5D1-0850-41AE-B13D569D4CCA}"/>
              </a:ext>
            </a:extLst>
          </p:cNvPr>
          <p:cNvSpPr/>
          <p:nvPr/>
        </p:nvSpPr>
        <p:spPr>
          <a:xfrm>
            <a:off x="374779" y="3381160"/>
            <a:ext cx="11157856" cy="61559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0EB9F3-365C-2A5C-85CC-C05B18BAB9FE}"/>
              </a:ext>
            </a:extLst>
          </p:cNvPr>
          <p:cNvSpPr txBox="1"/>
          <p:nvPr/>
        </p:nvSpPr>
        <p:spPr>
          <a:xfrm>
            <a:off x="374779" y="4296846"/>
            <a:ext cx="2489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Forgot Password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C5DE03-E0CC-FE63-BB43-D4F1EFFE3F9E}"/>
              </a:ext>
            </a:extLst>
          </p:cNvPr>
          <p:cNvSpPr txBox="1"/>
          <p:nvPr/>
        </p:nvSpPr>
        <p:spPr>
          <a:xfrm>
            <a:off x="374778" y="4688315"/>
            <a:ext cx="2489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Create Account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54717A-A43D-7997-518E-7D846DBC2F16}"/>
              </a:ext>
            </a:extLst>
          </p:cNvPr>
          <p:cNvSpPr txBox="1"/>
          <p:nvPr/>
        </p:nvSpPr>
        <p:spPr>
          <a:xfrm>
            <a:off x="374778" y="5082413"/>
            <a:ext cx="2489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Don’t sign 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59D2A-AFAB-2501-234F-136914131CBF}"/>
              </a:ext>
            </a:extLst>
          </p:cNvPr>
          <p:cNvSpPr txBox="1"/>
          <p:nvPr/>
        </p:nvSpPr>
        <p:spPr>
          <a:xfrm>
            <a:off x="615237" y="2952516"/>
            <a:ext cx="5522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Cityos1.0concept@rutmail.com</a:t>
            </a:r>
          </a:p>
        </p:txBody>
      </p:sp>
      <p:pic>
        <p:nvPicPr>
          <p:cNvPr id="16" name="Graphic 15" descr="Caret Right with solid fill">
            <a:extLst>
              <a:ext uri="{FF2B5EF4-FFF2-40B4-BE49-F238E27FC236}">
                <a16:creationId xmlns:a16="http://schemas.microsoft.com/office/drawing/2014/main" id="{0EDAA85E-CBE9-956F-4CE6-DFD53907A7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290789" y="2899440"/>
            <a:ext cx="506567" cy="506567"/>
          </a:xfrm>
          <a:prstGeom prst="rect">
            <a:avLst/>
          </a:prstGeom>
        </p:spPr>
      </p:pic>
      <p:pic>
        <p:nvPicPr>
          <p:cNvPr id="9" name="Graphic 8" descr="Caret Right with solid fill">
            <a:extLst>
              <a:ext uri="{FF2B5EF4-FFF2-40B4-BE49-F238E27FC236}">
                <a16:creationId xmlns:a16="http://schemas.microsoft.com/office/drawing/2014/main" id="{D6E4B713-9D8E-E564-E217-6AB71DC705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72720" y="3451411"/>
            <a:ext cx="506567" cy="5065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1C7DA2F-727F-5D37-6890-30C77AD65378}"/>
              </a:ext>
            </a:extLst>
          </p:cNvPr>
          <p:cNvSpPr txBox="1"/>
          <p:nvPr/>
        </p:nvSpPr>
        <p:spPr>
          <a:xfrm>
            <a:off x="486748" y="3488903"/>
            <a:ext cx="5522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**********</a:t>
            </a:r>
          </a:p>
        </p:txBody>
      </p:sp>
    </p:spTree>
    <p:extLst>
      <p:ext uri="{BB962C8B-B14F-4D97-AF65-F5344CB8AC3E}">
        <p14:creationId xmlns:p14="http://schemas.microsoft.com/office/powerpoint/2010/main" val="2364200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DABC8EB-3880-2164-93E2-BBCEB9D9309E}"/>
              </a:ext>
            </a:extLst>
          </p:cNvPr>
          <p:cNvSpPr/>
          <p:nvPr/>
        </p:nvSpPr>
        <p:spPr>
          <a:xfrm>
            <a:off x="3153746" y="2500604"/>
            <a:ext cx="6242181" cy="1856792"/>
          </a:xfrm>
          <a:prstGeom prst="roundRect">
            <a:avLst>
              <a:gd name="adj" fmla="val 10134"/>
            </a:avLst>
          </a:prstGeom>
          <a:solidFill>
            <a:schemeClr val="tx1">
              <a:lumMod val="85000"/>
              <a:lumOff val="15000"/>
              <a:alpha val="8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City with solid fill">
            <a:extLst>
              <a:ext uri="{FF2B5EF4-FFF2-40B4-BE49-F238E27FC236}">
                <a16:creationId xmlns:a16="http://schemas.microsoft.com/office/drawing/2014/main" id="{1EC74442-8AAB-E2B6-ADE5-736E37DE5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0042" y="2708210"/>
            <a:ext cx="1441580" cy="1441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E62628-7510-742D-4CE4-6F3193E7A521}"/>
              </a:ext>
            </a:extLst>
          </p:cNvPr>
          <p:cNvSpPr txBox="1"/>
          <p:nvPr/>
        </p:nvSpPr>
        <p:spPr>
          <a:xfrm>
            <a:off x="5281906" y="3075057"/>
            <a:ext cx="4170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accent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CityOS</a:t>
            </a:r>
            <a:r>
              <a:rPr lang="en-US" sz="4000">
                <a:solidFill>
                  <a:schemeClr val="bg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 1.0</a:t>
            </a:r>
          </a:p>
        </p:txBody>
      </p:sp>
    </p:spTree>
    <p:extLst>
      <p:ext uri="{BB962C8B-B14F-4D97-AF65-F5344CB8AC3E}">
        <p14:creationId xmlns:p14="http://schemas.microsoft.com/office/powerpoint/2010/main" val="2209812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4000">
        <p159:morph option="byObject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City with solid fill">
            <a:extLst>
              <a:ext uri="{FF2B5EF4-FFF2-40B4-BE49-F238E27FC236}">
                <a16:creationId xmlns:a16="http://schemas.microsoft.com/office/drawing/2014/main" id="{1EC74442-8AAB-E2B6-ADE5-736E37DE5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44551" y="5561517"/>
            <a:ext cx="1441580" cy="1441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E62628-7510-742D-4CE4-6F3193E7A521}"/>
              </a:ext>
            </a:extLst>
          </p:cNvPr>
          <p:cNvSpPr txBox="1"/>
          <p:nvPr/>
        </p:nvSpPr>
        <p:spPr>
          <a:xfrm>
            <a:off x="4956110" y="5928364"/>
            <a:ext cx="348342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Lao UI"/>
                <a:cs typeface="Lao UI"/>
              </a:rPr>
              <a:t>CityOS</a:t>
            </a:r>
            <a:r>
              <a:rPr lang="en-US" sz="4000" dirty="0">
                <a:solidFill>
                  <a:schemeClr val="bg1"/>
                </a:solidFill>
                <a:latin typeface="Lao UI"/>
                <a:cs typeface="Lao UI"/>
              </a:rPr>
              <a:t> 1.0 Pro</a:t>
            </a:r>
            <a:endParaRPr lang="en-US" sz="4000" dirty="0">
              <a:solidFill>
                <a:schemeClr val="bg1"/>
              </a:solidFill>
              <a:latin typeface="Lao UI" panose="020F0502020204030204" pitchFamily="34" charset="0"/>
              <a:cs typeface="Lao UI" panose="020F0502020204030204" pitchFamily="34" charset="0"/>
            </a:endParaRPr>
          </a:p>
        </p:txBody>
      </p:sp>
      <p:pic>
        <p:nvPicPr>
          <p:cNvPr id="17" name="Graphic 16" descr="User with solid fill">
            <a:extLst>
              <a:ext uri="{FF2B5EF4-FFF2-40B4-BE49-F238E27FC236}">
                <a16:creationId xmlns:a16="http://schemas.microsoft.com/office/drawing/2014/main" id="{8A458179-FB53-FF42-CC8E-06C879798E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5511" y="1433646"/>
            <a:ext cx="1600977" cy="16009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ADD18BA-C098-CFE2-30DB-38C2F2704F72}"/>
              </a:ext>
            </a:extLst>
          </p:cNvPr>
          <p:cNvSpPr txBox="1"/>
          <p:nvPr/>
        </p:nvSpPr>
        <p:spPr>
          <a:xfrm>
            <a:off x="4669971" y="2908356"/>
            <a:ext cx="3483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RutwikasZeb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9C602CE-62BA-6E7C-F140-D2377B03B603}"/>
              </a:ext>
            </a:extLst>
          </p:cNvPr>
          <p:cNvSpPr/>
          <p:nvPr/>
        </p:nvSpPr>
        <p:spPr>
          <a:xfrm>
            <a:off x="4814596" y="3704253"/>
            <a:ext cx="2920482" cy="61582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**********</a:t>
            </a:r>
          </a:p>
        </p:txBody>
      </p:sp>
      <p:pic>
        <p:nvPicPr>
          <p:cNvPr id="20" name="Graphic 19" descr="Caret Right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0E8F47F0-FBE0-DC3C-3967-01D2ED2D56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40475" y="3758879"/>
            <a:ext cx="506567" cy="50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4860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545A2B3-0059-001E-184E-54DAD54926B1}"/>
              </a:ext>
            </a:extLst>
          </p:cNvPr>
          <p:cNvSpPr/>
          <p:nvPr/>
        </p:nvSpPr>
        <p:spPr>
          <a:xfrm>
            <a:off x="170129" y="6339807"/>
            <a:ext cx="10079722" cy="419601"/>
          </a:xfrm>
          <a:prstGeom prst="roundRect">
            <a:avLst/>
          </a:prstGeom>
          <a:solidFill>
            <a:schemeClr val="tx1">
              <a:lumMod val="95000"/>
              <a:lumOff val="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68D4333-3CA7-B941-9FEB-18E90FB37C6A}"/>
              </a:ext>
            </a:extLst>
          </p:cNvPr>
          <p:cNvSpPr/>
          <p:nvPr/>
        </p:nvSpPr>
        <p:spPr>
          <a:xfrm>
            <a:off x="10414181" y="6351521"/>
            <a:ext cx="1707502" cy="409575"/>
          </a:xfrm>
          <a:prstGeom prst="roundRect">
            <a:avLst/>
          </a:prstGeom>
          <a:solidFill>
            <a:schemeClr val="tx1">
              <a:lumMod val="95000"/>
              <a:lumOff val="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Graphic 3" descr="City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C368FD22-0F41-039D-C9F8-2C267F3367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4801" y="6313094"/>
            <a:ext cx="446314" cy="446314"/>
          </a:xfrm>
          <a:prstGeom prst="rect">
            <a:avLst/>
          </a:prstGeom>
        </p:spPr>
      </p:pic>
      <p:pic>
        <p:nvPicPr>
          <p:cNvPr id="6" name="Graphic 5" descr="Wireless with solid fill">
            <a:extLst>
              <a:ext uri="{FF2B5EF4-FFF2-40B4-BE49-F238E27FC236}">
                <a16:creationId xmlns:a16="http://schemas.microsoft.com/office/drawing/2014/main" id="{D94BD809-B72E-BC17-BA32-A1818EA9AC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687650">
            <a:off x="10776260" y="6370547"/>
            <a:ext cx="313837" cy="313837"/>
          </a:xfrm>
          <a:prstGeom prst="rect">
            <a:avLst/>
          </a:prstGeom>
        </p:spPr>
      </p:pic>
      <p:pic>
        <p:nvPicPr>
          <p:cNvPr id="7" name="Graphic 6" descr="Sound Medium with solid fill">
            <a:extLst>
              <a:ext uri="{FF2B5EF4-FFF2-40B4-BE49-F238E27FC236}">
                <a16:creationId xmlns:a16="http://schemas.microsoft.com/office/drawing/2014/main" id="{1431C37B-F32D-B271-6F2D-F157A7D0D2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31849" y="6402643"/>
            <a:ext cx="307334" cy="307334"/>
          </a:xfrm>
          <a:prstGeom prst="rect">
            <a:avLst/>
          </a:prstGeom>
        </p:spPr>
      </p:pic>
      <p:pic>
        <p:nvPicPr>
          <p:cNvPr id="8" name="Graphic 7" descr="Garbage with solid fill">
            <a:extLst>
              <a:ext uri="{FF2B5EF4-FFF2-40B4-BE49-F238E27FC236}">
                <a16:creationId xmlns:a16="http://schemas.microsoft.com/office/drawing/2014/main" id="{05B2E23F-7890-8979-86A7-FC792305D3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76857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9DA8F4-1867-D0F0-7D31-C3C4E3DD8E3D}"/>
              </a:ext>
            </a:extLst>
          </p:cNvPr>
          <p:cNvSpPr txBox="1"/>
          <p:nvPr/>
        </p:nvSpPr>
        <p:spPr>
          <a:xfrm>
            <a:off x="118305" y="1030115"/>
            <a:ext cx="1082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Trash</a:t>
            </a:r>
          </a:p>
        </p:txBody>
      </p:sp>
      <p:pic>
        <p:nvPicPr>
          <p:cNvPr id="11" name="Graphic 10" descr="Magnifying glass with solid fill">
            <a:extLst>
              <a:ext uri="{FF2B5EF4-FFF2-40B4-BE49-F238E27FC236}">
                <a16:creationId xmlns:a16="http://schemas.microsoft.com/office/drawing/2014/main" id="{CF11F6CF-B92A-6F0C-CA7E-224BE2C578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997008" y="6359149"/>
            <a:ext cx="376131" cy="366105"/>
          </a:xfrm>
          <a:prstGeom prst="rect">
            <a:avLst/>
          </a:prstGeom>
        </p:spPr>
      </p:pic>
      <p:pic>
        <p:nvPicPr>
          <p:cNvPr id="1026" name="Picture 2" descr="Google releases new Wallpapers app from Pixel Launcher as standalone ...">
            <a:extLst>
              <a:ext uri="{FF2B5EF4-FFF2-40B4-BE49-F238E27FC236}">
                <a16:creationId xmlns:a16="http://schemas.microsoft.com/office/drawing/2014/main" id="{177EA2EF-58D4-46C1-E9B2-2213F3D7F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2" y="1538029"/>
            <a:ext cx="870213" cy="87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C24C44-919A-B418-CF71-03668B386EAC}"/>
              </a:ext>
            </a:extLst>
          </p:cNvPr>
          <p:cNvSpPr txBox="1"/>
          <p:nvPr/>
        </p:nvSpPr>
        <p:spPr>
          <a:xfrm>
            <a:off x="-73572" y="24471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Wallpaper</a:t>
            </a:r>
          </a:p>
        </p:txBody>
      </p:sp>
      <p:pic>
        <p:nvPicPr>
          <p:cNvPr id="13" name="Picture 2" descr="Google releases new Wallpapers app from Pixel Launcher as standalone ...">
            <a:extLst>
              <a:ext uri="{FF2B5EF4-FFF2-40B4-BE49-F238E27FC236}">
                <a16:creationId xmlns:a16="http://schemas.microsoft.com/office/drawing/2014/main" id="{B0F53CE6-CAD7-28D5-2FE1-A55E65FF2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831" y="6337414"/>
            <a:ext cx="409576" cy="40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B39207-7E00-7011-21E7-D74F60F78427}"/>
              </a:ext>
            </a:extLst>
          </p:cNvPr>
          <p:cNvSpPr txBox="1"/>
          <p:nvPr/>
        </p:nvSpPr>
        <p:spPr>
          <a:xfrm>
            <a:off x="11396207" y="6402643"/>
            <a:ext cx="66791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700" dirty="0">
                <a:solidFill>
                  <a:schemeClr val="bg1"/>
                </a:solidFill>
                <a:latin typeface="Lao UI"/>
                <a:cs typeface="Lao UI"/>
              </a:rPr>
              <a:t>5:28pm</a:t>
            </a:r>
            <a:br>
              <a:rPr lang="en-CA" sz="700" dirty="0">
                <a:latin typeface="Lao UI" panose="020B0502040204020203" pitchFamily="34" charset="0"/>
                <a:cs typeface="Lao UI" panose="020B0502040204020203" pitchFamily="34" charset="0"/>
              </a:rPr>
            </a:br>
            <a:r>
              <a:rPr lang="en-CA" sz="700" dirty="0">
                <a:solidFill>
                  <a:schemeClr val="bg1"/>
                </a:solidFill>
                <a:latin typeface="Lao UI"/>
                <a:cs typeface="Lao UI"/>
              </a:rPr>
              <a:t>12/7/20223</a:t>
            </a:r>
            <a:endParaRPr lang="en-CA" sz="700" dirty="0">
              <a:solidFill>
                <a:schemeClr val="bg1"/>
              </a:solidFill>
              <a:latin typeface="Lao UI" panose="020B0502040204020203" pitchFamily="34" charset="0"/>
              <a:cs typeface="Lao UI" panose="020B0502040204020203" pitchFamily="34" charset="0"/>
            </a:endParaRPr>
          </a:p>
        </p:txBody>
      </p:sp>
      <p:pic>
        <p:nvPicPr>
          <p:cNvPr id="18" name="Graphic 17" descr="Full battery with solid fill">
            <a:extLst>
              <a:ext uri="{FF2B5EF4-FFF2-40B4-BE49-F238E27FC236}">
                <a16:creationId xmlns:a16="http://schemas.microsoft.com/office/drawing/2014/main" id="{308D038E-F860-4694-720D-0A4ADF954D5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109364" y="6379635"/>
            <a:ext cx="353346" cy="353346"/>
          </a:xfrm>
          <a:prstGeom prst="rect">
            <a:avLst/>
          </a:prstGeom>
        </p:spPr>
      </p:pic>
      <p:pic>
        <p:nvPicPr>
          <p:cNvPr id="1028" name="Picture 4" descr="Microsoft PowerPoint Logo - PNG and Vector - Logo Download">
            <a:extLst>
              <a:ext uri="{FF2B5EF4-FFF2-40B4-BE49-F238E27FC236}">
                <a16:creationId xmlns:a16="http://schemas.microsoft.com/office/drawing/2014/main" id="{CF4F264F-A631-3CA8-1AE5-5E14466EC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334" y="6363234"/>
            <a:ext cx="397478" cy="36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refox Logo - PNG and Vector - Logo Download">
            <a:extLst>
              <a:ext uri="{FF2B5EF4-FFF2-40B4-BE49-F238E27FC236}">
                <a16:creationId xmlns:a16="http://schemas.microsoft.com/office/drawing/2014/main" id="{4AD81B47-0EDF-BE74-25C8-8688D2EEB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2" y="2855290"/>
            <a:ext cx="959133" cy="99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C938677-B6D0-1B16-9D5E-84D6C2FEB0D8}"/>
              </a:ext>
            </a:extLst>
          </p:cNvPr>
          <p:cNvSpPr txBox="1"/>
          <p:nvPr/>
        </p:nvSpPr>
        <p:spPr>
          <a:xfrm>
            <a:off x="118305" y="3961571"/>
            <a:ext cx="18288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Lao UI"/>
                <a:cs typeface="Lao UI"/>
              </a:rPr>
              <a:t>Mo</a:t>
            </a:r>
            <a:r>
              <a:rPr lang="en-CA" dirty="0">
                <a:solidFill>
                  <a:schemeClr val="bg1"/>
                </a:solidFill>
                <a:ea typeface="+mn-lt"/>
                <a:cs typeface="+mn-lt"/>
              </a:rPr>
              <a:t>zilla</a:t>
            </a:r>
            <a:br>
              <a:rPr lang="en-CA" dirty="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en-CA" dirty="0">
                <a:solidFill>
                  <a:schemeClr val="bg1"/>
                </a:solidFill>
                <a:cs typeface="Calibri"/>
              </a:rPr>
              <a:t>Firefox</a:t>
            </a:r>
            <a:endParaRPr lang="en-US" dirty="0"/>
          </a:p>
        </p:txBody>
      </p:sp>
      <p:pic>
        <p:nvPicPr>
          <p:cNvPr id="20" name="Picture 6" descr="Firefox Logo - PNG and Vector - Logo Download">
            <a:extLst>
              <a:ext uri="{FF2B5EF4-FFF2-40B4-BE49-F238E27FC236}">
                <a16:creationId xmlns:a16="http://schemas.microsoft.com/office/drawing/2014/main" id="{C60648E5-FC79-B1C8-519D-575B3A3BC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667" y="6346463"/>
            <a:ext cx="357765" cy="36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Firefox Logo - PNG and Vector - Logo Download">
            <a:extLst>
              <a:ext uri="{FF2B5EF4-FFF2-40B4-BE49-F238E27FC236}">
                <a16:creationId xmlns:a16="http://schemas.microsoft.com/office/drawing/2014/main" id="{FC91AA8D-CAD8-D051-D4CF-6E51ACFF5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459" y="6346463"/>
            <a:ext cx="357765" cy="36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431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545A2B3-0059-001E-184E-54DAD54926B1}"/>
              </a:ext>
            </a:extLst>
          </p:cNvPr>
          <p:cNvSpPr/>
          <p:nvPr/>
        </p:nvSpPr>
        <p:spPr>
          <a:xfrm>
            <a:off x="0" y="6339807"/>
            <a:ext cx="10310327" cy="409575"/>
          </a:xfrm>
          <a:prstGeom prst="roundRect">
            <a:avLst/>
          </a:prstGeom>
          <a:solidFill>
            <a:schemeClr val="tx1">
              <a:lumMod val="95000"/>
              <a:lumOff val="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68D4333-3CA7-B941-9FEB-18E90FB37C6A}"/>
              </a:ext>
            </a:extLst>
          </p:cNvPr>
          <p:cNvSpPr/>
          <p:nvPr/>
        </p:nvSpPr>
        <p:spPr>
          <a:xfrm>
            <a:off x="10414181" y="6351521"/>
            <a:ext cx="1707502" cy="409575"/>
          </a:xfrm>
          <a:prstGeom prst="roundRect">
            <a:avLst/>
          </a:prstGeom>
          <a:solidFill>
            <a:schemeClr val="tx1">
              <a:lumMod val="95000"/>
              <a:lumOff val="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Graphic 3" descr="City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C368FD22-0F41-039D-C9F8-2C267F3367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70863" y="6308988"/>
            <a:ext cx="446314" cy="446314"/>
          </a:xfrm>
          <a:prstGeom prst="rect">
            <a:avLst/>
          </a:prstGeom>
        </p:spPr>
      </p:pic>
      <p:pic>
        <p:nvPicPr>
          <p:cNvPr id="6" name="Graphic 5" descr="Wireless with solid fill">
            <a:extLst>
              <a:ext uri="{FF2B5EF4-FFF2-40B4-BE49-F238E27FC236}">
                <a16:creationId xmlns:a16="http://schemas.microsoft.com/office/drawing/2014/main" id="{D94BD809-B72E-BC17-BA32-A1818EA9AC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687650">
            <a:off x="10778249" y="6370548"/>
            <a:ext cx="313837" cy="313837"/>
          </a:xfrm>
          <a:prstGeom prst="rect">
            <a:avLst/>
          </a:prstGeom>
        </p:spPr>
      </p:pic>
      <p:pic>
        <p:nvPicPr>
          <p:cNvPr id="7" name="Graphic 6" descr="Sound Medium with solid fill">
            <a:extLst>
              <a:ext uri="{FF2B5EF4-FFF2-40B4-BE49-F238E27FC236}">
                <a16:creationId xmlns:a16="http://schemas.microsoft.com/office/drawing/2014/main" id="{1431C37B-F32D-B271-6F2D-F157A7D0D2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31849" y="6402643"/>
            <a:ext cx="307334" cy="307334"/>
          </a:xfrm>
          <a:prstGeom prst="rect">
            <a:avLst/>
          </a:prstGeom>
        </p:spPr>
      </p:pic>
      <p:pic>
        <p:nvPicPr>
          <p:cNvPr id="8" name="Graphic 7" descr="Garbage with solid fill">
            <a:extLst>
              <a:ext uri="{FF2B5EF4-FFF2-40B4-BE49-F238E27FC236}">
                <a16:creationId xmlns:a16="http://schemas.microsoft.com/office/drawing/2014/main" id="{05B2E23F-7890-8979-86A7-FC792305D3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76857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9DA8F4-1867-D0F0-7D31-C3C4E3DD8E3D}"/>
              </a:ext>
            </a:extLst>
          </p:cNvPr>
          <p:cNvSpPr txBox="1"/>
          <p:nvPr/>
        </p:nvSpPr>
        <p:spPr>
          <a:xfrm>
            <a:off x="118305" y="1030115"/>
            <a:ext cx="1082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Trash</a:t>
            </a:r>
          </a:p>
        </p:txBody>
      </p:sp>
      <p:pic>
        <p:nvPicPr>
          <p:cNvPr id="11" name="Graphic 10" descr="Magnifying glass with solid fill">
            <a:extLst>
              <a:ext uri="{FF2B5EF4-FFF2-40B4-BE49-F238E27FC236}">
                <a16:creationId xmlns:a16="http://schemas.microsoft.com/office/drawing/2014/main" id="{CF11F6CF-B92A-6F0C-CA7E-224BE2C578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293838" y="6333150"/>
            <a:ext cx="446315" cy="446315"/>
          </a:xfrm>
          <a:prstGeom prst="rect">
            <a:avLst/>
          </a:prstGeom>
        </p:spPr>
      </p:pic>
      <p:pic>
        <p:nvPicPr>
          <p:cNvPr id="1026" name="Picture 2" descr="Google releases new Wallpapers app from Pixel Launcher as standalone ...">
            <a:extLst>
              <a:ext uri="{FF2B5EF4-FFF2-40B4-BE49-F238E27FC236}">
                <a16:creationId xmlns:a16="http://schemas.microsoft.com/office/drawing/2014/main" id="{177EA2EF-58D4-46C1-E9B2-2213F3D7F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2" y="1538029"/>
            <a:ext cx="870213" cy="87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C24C44-919A-B418-CF71-03668B386EAC}"/>
              </a:ext>
            </a:extLst>
          </p:cNvPr>
          <p:cNvSpPr txBox="1"/>
          <p:nvPr/>
        </p:nvSpPr>
        <p:spPr>
          <a:xfrm>
            <a:off x="-73572" y="24471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Wallpaper</a:t>
            </a:r>
          </a:p>
        </p:txBody>
      </p:sp>
      <p:pic>
        <p:nvPicPr>
          <p:cNvPr id="13" name="Picture 2" descr="Google releases new Wallpapers app from Pixel Launcher as standalone ...">
            <a:extLst>
              <a:ext uri="{FF2B5EF4-FFF2-40B4-BE49-F238E27FC236}">
                <a16:creationId xmlns:a16="http://schemas.microsoft.com/office/drawing/2014/main" id="{B0F53CE6-CAD7-28D5-2FE1-A55E65FF2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600" y="6346463"/>
            <a:ext cx="409576" cy="40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B39207-7E00-7011-21E7-D74F60F78427}"/>
              </a:ext>
            </a:extLst>
          </p:cNvPr>
          <p:cNvSpPr txBox="1"/>
          <p:nvPr/>
        </p:nvSpPr>
        <p:spPr>
          <a:xfrm>
            <a:off x="11396207" y="6402643"/>
            <a:ext cx="66791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700" dirty="0">
                <a:solidFill>
                  <a:schemeClr val="bg1"/>
                </a:solidFill>
                <a:latin typeface="Lao UI"/>
                <a:cs typeface="Lao UI"/>
              </a:rPr>
              <a:t>5:28pm</a:t>
            </a:r>
            <a:br>
              <a:rPr lang="en-CA" sz="700" dirty="0">
                <a:latin typeface="Lao UI" panose="020B0502040204020203" pitchFamily="34" charset="0"/>
                <a:cs typeface="Lao UI" panose="020B0502040204020203" pitchFamily="34" charset="0"/>
              </a:rPr>
            </a:br>
            <a:r>
              <a:rPr lang="en-CA" sz="700" dirty="0">
                <a:solidFill>
                  <a:schemeClr val="bg1"/>
                </a:solidFill>
                <a:latin typeface="Lao UI"/>
                <a:cs typeface="Lao UI"/>
              </a:rPr>
              <a:t>12/7/20223</a:t>
            </a:r>
            <a:endParaRPr lang="en-CA" sz="700" dirty="0">
              <a:solidFill>
                <a:schemeClr val="bg1"/>
              </a:solidFill>
              <a:latin typeface="Lao UI" panose="020B0502040204020203" pitchFamily="34" charset="0"/>
              <a:cs typeface="Lao UI" panose="020B0502040204020203" pitchFamily="34" charset="0"/>
            </a:endParaRPr>
          </a:p>
        </p:txBody>
      </p:sp>
      <p:pic>
        <p:nvPicPr>
          <p:cNvPr id="18" name="Graphic 17" descr="Full battery with solid fill">
            <a:extLst>
              <a:ext uri="{FF2B5EF4-FFF2-40B4-BE49-F238E27FC236}">
                <a16:creationId xmlns:a16="http://schemas.microsoft.com/office/drawing/2014/main" id="{308D038E-F860-4694-720D-0A4ADF954D5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109364" y="6379635"/>
            <a:ext cx="353346" cy="353346"/>
          </a:xfrm>
          <a:prstGeom prst="rect">
            <a:avLst/>
          </a:prstGeom>
        </p:spPr>
      </p:pic>
      <p:pic>
        <p:nvPicPr>
          <p:cNvPr id="1028" name="Picture 4" descr="Microsoft PowerPoint Logo - PNG and Vector - Logo Download">
            <a:extLst>
              <a:ext uri="{FF2B5EF4-FFF2-40B4-BE49-F238E27FC236}">
                <a16:creationId xmlns:a16="http://schemas.microsoft.com/office/drawing/2014/main" id="{CF4F264F-A631-3CA8-1AE5-5E14466EC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116" y="6363234"/>
            <a:ext cx="397478" cy="36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refox Logo - PNG and Vector - Logo Download">
            <a:extLst>
              <a:ext uri="{FF2B5EF4-FFF2-40B4-BE49-F238E27FC236}">
                <a16:creationId xmlns:a16="http://schemas.microsoft.com/office/drawing/2014/main" id="{4AD81B47-0EDF-BE74-25C8-8688D2EEB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2" y="2855290"/>
            <a:ext cx="959133" cy="99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C938677-B6D0-1B16-9D5E-84D6C2FEB0D8}"/>
              </a:ext>
            </a:extLst>
          </p:cNvPr>
          <p:cNvSpPr txBox="1"/>
          <p:nvPr/>
        </p:nvSpPr>
        <p:spPr>
          <a:xfrm>
            <a:off x="118305" y="3961571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Mozilla</a:t>
            </a:r>
            <a:br>
              <a:rPr lang="en-CA" dirty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</a:br>
            <a:r>
              <a:rPr lang="en-CA" dirty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Firefox</a:t>
            </a:r>
          </a:p>
        </p:txBody>
      </p:sp>
      <p:pic>
        <p:nvPicPr>
          <p:cNvPr id="20" name="Picture 6" descr="Firefox Logo - PNG and Vector - Logo Download">
            <a:extLst>
              <a:ext uri="{FF2B5EF4-FFF2-40B4-BE49-F238E27FC236}">
                <a16:creationId xmlns:a16="http://schemas.microsoft.com/office/drawing/2014/main" id="{C60648E5-FC79-B1C8-519D-575B3A3BC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448" y="6359720"/>
            <a:ext cx="357765" cy="36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4F1E60-F9EA-BD2D-5298-CE11548BA27F}"/>
              </a:ext>
            </a:extLst>
          </p:cNvPr>
          <p:cNvSpPr/>
          <p:nvPr/>
        </p:nvSpPr>
        <p:spPr>
          <a:xfrm>
            <a:off x="495300" y="228600"/>
            <a:ext cx="11201400" cy="6038850"/>
          </a:xfrm>
          <a:prstGeom prst="roundRect">
            <a:avLst>
              <a:gd name="adj" fmla="val 2471"/>
            </a:avLst>
          </a:pr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B0A1FC5-D014-E573-A41B-9A686BCC36DA}"/>
              </a:ext>
            </a:extLst>
          </p:cNvPr>
          <p:cNvSpPr/>
          <p:nvPr/>
        </p:nvSpPr>
        <p:spPr>
          <a:xfrm>
            <a:off x="3362325" y="381000"/>
            <a:ext cx="8153400" cy="5734050"/>
          </a:xfrm>
          <a:prstGeom prst="roundRect">
            <a:avLst>
              <a:gd name="adj" fmla="val 1382"/>
            </a:avLst>
          </a:pr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42C274B-F8A0-4187-C4C1-3445F3E5E861}"/>
              </a:ext>
            </a:extLst>
          </p:cNvPr>
          <p:cNvSpPr/>
          <p:nvPr/>
        </p:nvSpPr>
        <p:spPr>
          <a:xfrm>
            <a:off x="3914030" y="6779465"/>
            <a:ext cx="379808" cy="4819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6" name="Graphic 15" descr="Magnifying glass with solid fill">
            <a:extLst>
              <a:ext uri="{FF2B5EF4-FFF2-40B4-BE49-F238E27FC236}">
                <a16:creationId xmlns:a16="http://schemas.microsoft.com/office/drawing/2014/main" id="{1D216671-CACE-CDDB-2A6F-AFA9E86092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30491" y="590550"/>
            <a:ext cx="703229" cy="703229"/>
          </a:xfrm>
          <a:prstGeom prst="rect">
            <a:avLst/>
          </a:prstGeom>
        </p:spPr>
      </p:pic>
      <p:sp>
        <p:nvSpPr>
          <p:cNvPr id="17" name="Rectangle: Rounded Corners 16">
            <a:hlinkClick r:id="rId20" action="ppaction://hlinksldjump"/>
            <a:extLst>
              <a:ext uri="{FF2B5EF4-FFF2-40B4-BE49-F238E27FC236}">
                <a16:creationId xmlns:a16="http://schemas.microsoft.com/office/drawing/2014/main" id="{CF0F5245-E825-1D92-43BC-8B0ABC927145}"/>
              </a:ext>
            </a:extLst>
          </p:cNvPr>
          <p:cNvSpPr/>
          <p:nvPr/>
        </p:nvSpPr>
        <p:spPr>
          <a:xfrm>
            <a:off x="4317177" y="631398"/>
            <a:ext cx="7079030" cy="56420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TextBox 20">
            <a:hlinkClick r:id="rId20" action="ppaction://hlinksldjump"/>
            <a:extLst>
              <a:ext uri="{FF2B5EF4-FFF2-40B4-BE49-F238E27FC236}">
                <a16:creationId xmlns:a16="http://schemas.microsoft.com/office/drawing/2014/main" id="{330670AE-C3B1-A319-5CB5-AE83A1104801}"/>
              </a:ext>
            </a:extLst>
          </p:cNvPr>
          <p:cNvSpPr txBox="1"/>
          <p:nvPr/>
        </p:nvSpPr>
        <p:spPr>
          <a:xfrm>
            <a:off x="4401886" y="742950"/>
            <a:ext cx="4781025" cy="3757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Lao UI"/>
                <a:cs typeface="Lao UI"/>
              </a:rPr>
              <a:t>Search for anything</a:t>
            </a:r>
            <a:endParaRPr lang="en-CA" dirty="0">
              <a:solidFill>
                <a:schemeClr val="bg1"/>
              </a:solidFill>
              <a:latin typeface="Lao UI" panose="020B0502040204020203" pitchFamily="34" charset="0"/>
              <a:cs typeface="Lao UI" panose="020B0502040204020203" pitchFamily="34" charset="0"/>
            </a:endParaRPr>
          </a:p>
        </p:txBody>
      </p:sp>
      <p:pic>
        <p:nvPicPr>
          <p:cNvPr id="22" name="Picture 2" descr="Google releases new Wallpapers app from Pixel Launcher as standalone ...">
            <a:extLst>
              <a:ext uri="{FF2B5EF4-FFF2-40B4-BE49-F238E27FC236}">
                <a16:creationId xmlns:a16="http://schemas.microsoft.com/office/drawing/2014/main" id="{1CB923E1-6861-8644-19B2-74CB08FDE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542" y="1587557"/>
            <a:ext cx="855274" cy="82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587BC40-1C84-99D1-AF4B-3E2AC840C4E2}"/>
              </a:ext>
            </a:extLst>
          </p:cNvPr>
          <p:cNvSpPr txBox="1"/>
          <p:nvPr/>
        </p:nvSpPr>
        <p:spPr>
          <a:xfrm>
            <a:off x="3524867" y="2410723"/>
            <a:ext cx="131608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Lao UI"/>
                <a:cs typeface="Lao UI"/>
              </a:rPr>
              <a:t>Wallpapers</a:t>
            </a:r>
            <a:endParaRPr lang="en-US" dirty="0"/>
          </a:p>
        </p:txBody>
      </p:sp>
      <p:pic>
        <p:nvPicPr>
          <p:cNvPr id="24" name="Picture 4" descr="Microsoft PowerPoint Logo - PNG and Vector - Logo Download">
            <a:extLst>
              <a:ext uri="{FF2B5EF4-FFF2-40B4-BE49-F238E27FC236}">
                <a16:creationId xmlns:a16="http://schemas.microsoft.com/office/drawing/2014/main" id="{8F302FCA-528E-BFF6-272F-3366BDEB3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305" y="1589951"/>
            <a:ext cx="886308" cy="82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F1D6FD7-8E31-6123-5D8D-FD0283769647}"/>
              </a:ext>
            </a:extLst>
          </p:cNvPr>
          <p:cNvSpPr txBox="1"/>
          <p:nvPr/>
        </p:nvSpPr>
        <p:spPr>
          <a:xfrm>
            <a:off x="4804451" y="2410723"/>
            <a:ext cx="164676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Lao UI"/>
                <a:cs typeface="Lao UI"/>
              </a:rPr>
              <a:t>PowerPoint</a:t>
            </a:r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27" name="Graphic 26" descr="User with solid fill">
            <a:extLst>
              <a:ext uri="{FF2B5EF4-FFF2-40B4-BE49-F238E27FC236}">
                <a16:creationId xmlns:a16="http://schemas.microsoft.com/office/drawing/2014/main" id="{EB5CEF5C-421D-D033-05AC-8CC4D9D4876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50983" y="5574325"/>
            <a:ext cx="623317" cy="637694"/>
          </a:xfrm>
          <a:prstGeom prst="rect">
            <a:avLst/>
          </a:prstGeom>
        </p:spPr>
      </p:pic>
      <p:pic>
        <p:nvPicPr>
          <p:cNvPr id="28" name="Graphic 27" descr="Power with solid fill">
            <a:extLst>
              <a:ext uri="{FF2B5EF4-FFF2-40B4-BE49-F238E27FC236}">
                <a16:creationId xmlns:a16="http://schemas.microsoft.com/office/drawing/2014/main" id="{86152D2E-B216-CB97-C00E-B3C12B6066A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81818" y="5516593"/>
            <a:ext cx="641231" cy="698740"/>
          </a:xfrm>
          <a:prstGeom prst="rect">
            <a:avLst/>
          </a:prstGeom>
        </p:spPr>
      </p:pic>
      <p:pic>
        <p:nvPicPr>
          <p:cNvPr id="29" name="Graphic 28" descr="Single gear with solid fill">
            <a:extLst>
              <a:ext uri="{FF2B5EF4-FFF2-40B4-BE49-F238E27FC236}">
                <a16:creationId xmlns:a16="http://schemas.microsoft.com/office/drawing/2014/main" id="{6D945689-201A-A76F-568E-7C5A587759E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756913" y="5516592"/>
            <a:ext cx="770627" cy="756250"/>
          </a:xfrm>
          <a:prstGeom prst="rect">
            <a:avLst/>
          </a:prstGeom>
        </p:spPr>
      </p:pic>
      <p:pic>
        <p:nvPicPr>
          <p:cNvPr id="30" name="Graphic 29" descr="Download with solid fill">
            <a:extLst>
              <a:ext uri="{FF2B5EF4-FFF2-40B4-BE49-F238E27FC236}">
                <a16:creationId xmlns:a16="http://schemas.microsoft.com/office/drawing/2014/main" id="{AB0D878E-5F0F-FBDA-4B0A-D91D1796A3C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447026" y="5473460"/>
            <a:ext cx="799382" cy="799382"/>
          </a:xfrm>
          <a:prstGeom prst="rect">
            <a:avLst/>
          </a:prstGeom>
        </p:spPr>
      </p:pic>
      <p:pic>
        <p:nvPicPr>
          <p:cNvPr id="31" name="Picture 6" descr="Firefox Logo - PNG and Vector - Logo Download">
            <a:extLst>
              <a:ext uri="{FF2B5EF4-FFF2-40B4-BE49-F238E27FC236}">
                <a16:creationId xmlns:a16="http://schemas.microsoft.com/office/drawing/2014/main" id="{5D8AB345-B533-43E2-8377-9E63B25A0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880" y="1528928"/>
            <a:ext cx="846596" cy="90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F9EE3EA-E51C-EA42-49A3-2D328636C4B7}"/>
              </a:ext>
            </a:extLst>
          </p:cNvPr>
          <p:cNvSpPr txBox="1"/>
          <p:nvPr/>
        </p:nvSpPr>
        <p:spPr>
          <a:xfrm>
            <a:off x="6170300" y="2425099"/>
            <a:ext cx="97102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>
                <a:solidFill>
                  <a:schemeClr val="bg1"/>
                </a:solidFill>
                <a:latin typeface="Lao UI"/>
                <a:cs typeface="Lao UI"/>
              </a:rPr>
              <a:t>Mozilla</a:t>
            </a:r>
            <a:br>
              <a:rPr lang="en-CA" dirty="0">
                <a:solidFill>
                  <a:schemeClr val="bg1"/>
                </a:solidFill>
                <a:latin typeface="Lao UI"/>
                <a:cs typeface="Lao UI"/>
              </a:rPr>
            </a:br>
            <a:r>
              <a:rPr lang="en-CA" dirty="0">
                <a:solidFill>
                  <a:schemeClr val="bg1"/>
                </a:solidFill>
                <a:latin typeface="Lao UI"/>
                <a:cs typeface="Lao UI"/>
              </a:rPr>
              <a:t>Firefox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4D4D337-2EE0-2BAC-D26C-25BFC295A175}"/>
              </a:ext>
            </a:extLst>
          </p:cNvPr>
          <p:cNvSpPr/>
          <p:nvPr/>
        </p:nvSpPr>
        <p:spPr>
          <a:xfrm>
            <a:off x="3469964" y="5076903"/>
            <a:ext cx="2286000" cy="44569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hlinkClick r:id="rId29" action="ppaction://hlinksldjump"/>
            <a:extLst>
              <a:ext uri="{FF2B5EF4-FFF2-40B4-BE49-F238E27FC236}">
                <a16:creationId xmlns:a16="http://schemas.microsoft.com/office/drawing/2014/main" id="{29376EB9-E7D6-8D9C-08A6-0D81988E9280}"/>
              </a:ext>
            </a:extLst>
          </p:cNvPr>
          <p:cNvSpPr/>
          <p:nvPr/>
        </p:nvSpPr>
        <p:spPr>
          <a:xfrm>
            <a:off x="5741585" y="5076902"/>
            <a:ext cx="5535283" cy="44569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2A56FE3-31BC-3B7D-7594-2D690A167EAF}"/>
              </a:ext>
            </a:extLst>
          </p:cNvPr>
          <p:cNvSpPr txBox="1"/>
          <p:nvPr/>
        </p:nvSpPr>
        <p:spPr>
          <a:xfrm>
            <a:off x="3526819" y="4509041"/>
            <a:ext cx="4075740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Lao UI"/>
                <a:cs typeface="Calibri"/>
              </a:rPr>
              <a:t>Volume: 25%</a:t>
            </a:r>
            <a:endParaRPr lang="en-US" dirty="0">
              <a:cs typeface="Calibri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174FA8-3ECE-15A7-FFC5-451958CEEA8C}"/>
              </a:ext>
            </a:extLst>
          </p:cNvPr>
          <p:cNvSpPr txBox="1"/>
          <p:nvPr/>
        </p:nvSpPr>
        <p:spPr>
          <a:xfrm>
            <a:off x="665724" y="469003"/>
            <a:ext cx="1272156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Lao UI"/>
                <a:cs typeface="Calibri"/>
              </a:rPr>
              <a:t>Storage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59EBFB-1555-D736-644B-9751E6FDC1D3}"/>
              </a:ext>
            </a:extLst>
          </p:cNvPr>
          <p:cNvSpPr txBox="1"/>
          <p:nvPr/>
        </p:nvSpPr>
        <p:spPr>
          <a:xfrm>
            <a:off x="665723" y="1000965"/>
            <a:ext cx="233608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ao UI"/>
                <a:cs typeface="Calibri"/>
              </a:rPr>
              <a:t>1.99TB free of 2TB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8A77A-2A54-BF54-0E22-A18FA8E2467E}"/>
              </a:ext>
            </a:extLst>
          </p:cNvPr>
          <p:cNvSpPr txBox="1"/>
          <p:nvPr/>
        </p:nvSpPr>
        <p:spPr>
          <a:xfrm>
            <a:off x="464441" y="1633569"/>
            <a:ext cx="305494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ao UI"/>
                <a:cs typeface="Calibri"/>
              </a:rPr>
              <a:t>Most used programs</a:t>
            </a:r>
            <a:endParaRPr lang="en-US" sz="24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40" name="Picture 6" descr="Firefox Logo - PNG and Vector - Logo Download">
            <a:extLst>
              <a:ext uri="{FF2B5EF4-FFF2-40B4-BE49-F238E27FC236}">
                <a16:creationId xmlns:a16="http://schemas.microsoft.com/office/drawing/2014/main" id="{91A223B3-36B3-EF78-E60D-310951E96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09" y="2147154"/>
            <a:ext cx="530295" cy="58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716461C-7849-2D57-9E0A-6A04846DAF86}"/>
              </a:ext>
            </a:extLst>
          </p:cNvPr>
          <p:cNvSpPr txBox="1"/>
          <p:nvPr/>
        </p:nvSpPr>
        <p:spPr>
          <a:xfrm>
            <a:off x="1097043" y="2251795"/>
            <a:ext cx="233608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ao UI"/>
                <a:cs typeface="Calibri"/>
              </a:rPr>
              <a:t>Mozilla Firefox</a:t>
            </a:r>
            <a:endParaRPr lang="en-US" dirty="0"/>
          </a:p>
        </p:txBody>
      </p:sp>
      <p:pic>
        <p:nvPicPr>
          <p:cNvPr id="42" name="Picture 4" descr="Microsoft PowerPoint Logo - PNG and Vector - Logo Download">
            <a:extLst>
              <a:ext uri="{FF2B5EF4-FFF2-40B4-BE49-F238E27FC236}">
                <a16:creationId xmlns:a16="http://schemas.microsoft.com/office/drawing/2014/main" id="{05CF5772-3CD0-F6D8-5EBE-397A6A652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01" y="2826404"/>
            <a:ext cx="613138" cy="54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197201E-49A6-9706-6120-519001A72A51}"/>
              </a:ext>
            </a:extLst>
          </p:cNvPr>
          <p:cNvSpPr txBox="1"/>
          <p:nvPr/>
        </p:nvSpPr>
        <p:spPr>
          <a:xfrm>
            <a:off x="1097043" y="2898775"/>
            <a:ext cx="233608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ao UI"/>
                <a:cs typeface="Calibri"/>
              </a:rPr>
              <a:t>PowerPoint</a:t>
            </a:r>
            <a:endParaRPr lang="en-US" dirty="0"/>
          </a:p>
        </p:txBody>
      </p:sp>
      <p:pic>
        <p:nvPicPr>
          <p:cNvPr id="44" name="Graphic 43" descr="Single gear with solid fill">
            <a:extLst>
              <a:ext uri="{FF2B5EF4-FFF2-40B4-BE49-F238E27FC236}">
                <a16:creationId xmlns:a16="http://schemas.microsoft.com/office/drawing/2014/main" id="{53D5B621-AB4A-A1DE-B750-54D775F27E3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48573" y="3359988"/>
            <a:ext cx="770627" cy="75625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E4D0459-50DA-E6CF-A54F-063375984243}"/>
              </a:ext>
            </a:extLst>
          </p:cNvPr>
          <p:cNvSpPr txBox="1"/>
          <p:nvPr/>
        </p:nvSpPr>
        <p:spPr>
          <a:xfrm>
            <a:off x="1125797" y="3545756"/>
            <a:ext cx="233608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ao UI"/>
                <a:cs typeface="Calibri"/>
              </a:rPr>
              <a:t>Settings</a:t>
            </a:r>
            <a:endParaRPr lang="en-US" dirty="0"/>
          </a:p>
        </p:txBody>
      </p:sp>
      <p:pic>
        <p:nvPicPr>
          <p:cNvPr id="46" name="Graphic 45" descr="Single gear with solid fill">
            <a:extLst>
              <a:ext uri="{FF2B5EF4-FFF2-40B4-BE49-F238E27FC236}">
                <a16:creationId xmlns:a16="http://schemas.microsoft.com/office/drawing/2014/main" id="{0788E657-7F7F-B302-BF9A-C58F9945AE8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137240" y="1356210"/>
            <a:ext cx="1264515" cy="126424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5F33546-EFC1-CBBC-D1D5-2F7912F3D794}"/>
              </a:ext>
            </a:extLst>
          </p:cNvPr>
          <p:cNvSpPr txBox="1"/>
          <p:nvPr/>
        </p:nvSpPr>
        <p:spPr>
          <a:xfrm>
            <a:off x="7284019" y="2448735"/>
            <a:ext cx="114247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Lao UI"/>
                <a:cs typeface="Lao UI"/>
              </a:rPr>
              <a:t>Settings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1022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545A2B3-0059-001E-184E-54DAD54926B1}"/>
              </a:ext>
            </a:extLst>
          </p:cNvPr>
          <p:cNvSpPr/>
          <p:nvPr/>
        </p:nvSpPr>
        <p:spPr>
          <a:xfrm>
            <a:off x="0" y="6339807"/>
            <a:ext cx="10310327" cy="409575"/>
          </a:xfrm>
          <a:prstGeom prst="roundRect">
            <a:avLst/>
          </a:prstGeom>
          <a:solidFill>
            <a:schemeClr val="tx1">
              <a:lumMod val="95000"/>
              <a:lumOff val="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68D4333-3CA7-B941-9FEB-18E90FB37C6A}"/>
              </a:ext>
            </a:extLst>
          </p:cNvPr>
          <p:cNvSpPr/>
          <p:nvPr/>
        </p:nvSpPr>
        <p:spPr>
          <a:xfrm>
            <a:off x="10414181" y="6351521"/>
            <a:ext cx="1707502" cy="409575"/>
          </a:xfrm>
          <a:prstGeom prst="roundRect">
            <a:avLst/>
          </a:prstGeom>
          <a:solidFill>
            <a:schemeClr val="tx1">
              <a:lumMod val="95000"/>
              <a:lumOff val="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Graphic 3" descr="City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C368FD22-0F41-039D-C9F8-2C267F3367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70863" y="6308988"/>
            <a:ext cx="446314" cy="446314"/>
          </a:xfrm>
          <a:prstGeom prst="rect">
            <a:avLst/>
          </a:prstGeom>
        </p:spPr>
      </p:pic>
      <p:pic>
        <p:nvPicPr>
          <p:cNvPr id="6" name="Graphic 5" descr="Wireless with solid fill">
            <a:extLst>
              <a:ext uri="{FF2B5EF4-FFF2-40B4-BE49-F238E27FC236}">
                <a16:creationId xmlns:a16="http://schemas.microsoft.com/office/drawing/2014/main" id="{D94BD809-B72E-BC17-BA32-A1818EA9AC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687650">
            <a:off x="10778249" y="6370548"/>
            <a:ext cx="313837" cy="313837"/>
          </a:xfrm>
          <a:prstGeom prst="rect">
            <a:avLst/>
          </a:prstGeom>
        </p:spPr>
      </p:pic>
      <p:pic>
        <p:nvPicPr>
          <p:cNvPr id="7" name="Graphic 6" descr="Sound Medium with solid fill">
            <a:extLst>
              <a:ext uri="{FF2B5EF4-FFF2-40B4-BE49-F238E27FC236}">
                <a16:creationId xmlns:a16="http://schemas.microsoft.com/office/drawing/2014/main" id="{1431C37B-F32D-B271-6F2D-F157A7D0D2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31849" y="6402643"/>
            <a:ext cx="307334" cy="307334"/>
          </a:xfrm>
          <a:prstGeom prst="rect">
            <a:avLst/>
          </a:prstGeom>
        </p:spPr>
      </p:pic>
      <p:pic>
        <p:nvPicPr>
          <p:cNvPr id="8" name="Graphic 7" descr="Garbage with solid fill">
            <a:extLst>
              <a:ext uri="{FF2B5EF4-FFF2-40B4-BE49-F238E27FC236}">
                <a16:creationId xmlns:a16="http://schemas.microsoft.com/office/drawing/2014/main" id="{05B2E23F-7890-8979-86A7-FC792305D3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76857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9DA8F4-1867-D0F0-7D31-C3C4E3DD8E3D}"/>
              </a:ext>
            </a:extLst>
          </p:cNvPr>
          <p:cNvSpPr txBox="1"/>
          <p:nvPr/>
        </p:nvSpPr>
        <p:spPr>
          <a:xfrm>
            <a:off x="118305" y="1030115"/>
            <a:ext cx="1082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Trash</a:t>
            </a:r>
          </a:p>
        </p:txBody>
      </p:sp>
      <p:pic>
        <p:nvPicPr>
          <p:cNvPr id="11" name="Graphic 10" descr="Magnifying glass with solid fill">
            <a:extLst>
              <a:ext uri="{FF2B5EF4-FFF2-40B4-BE49-F238E27FC236}">
                <a16:creationId xmlns:a16="http://schemas.microsoft.com/office/drawing/2014/main" id="{CF11F6CF-B92A-6F0C-CA7E-224BE2C578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293838" y="6333150"/>
            <a:ext cx="446315" cy="446315"/>
          </a:xfrm>
          <a:prstGeom prst="rect">
            <a:avLst/>
          </a:prstGeom>
        </p:spPr>
      </p:pic>
      <p:pic>
        <p:nvPicPr>
          <p:cNvPr id="1026" name="Picture 2" descr="Google releases new Wallpapers app from Pixel Launcher as standalone ...">
            <a:extLst>
              <a:ext uri="{FF2B5EF4-FFF2-40B4-BE49-F238E27FC236}">
                <a16:creationId xmlns:a16="http://schemas.microsoft.com/office/drawing/2014/main" id="{177EA2EF-58D4-46C1-E9B2-2213F3D7F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2" y="1538029"/>
            <a:ext cx="870213" cy="87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C24C44-919A-B418-CF71-03668B386EAC}"/>
              </a:ext>
            </a:extLst>
          </p:cNvPr>
          <p:cNvSpPr txBox="1"/>
          <p:nvPr/>
        </p:nvSpPr>
        <p:spPr>
          <a:xfrm>
            <a:off x="-73572" y="24471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Wallpaper</a:t>
            </a:r>
          </a:p>
        </p:txBody>
      </p:sp>
      <p:pic>
        <p:nvPicPr>
          <p:cNvPr id="13" name="Picture 2" descr="Google releases new Wallpapers app from Pixel Launcher as standalone ...">
            <a:extLst>
              <a:ext uri="{FF2B5EF4-FFF2-40B4-BE49-F238E27FC236}">
                <a16:creationId xmlns:a16="http://schemas.microsoft.com/office/drawing/2014/main" id="{B0F53CE6-CAD7-28D5-2FE1-A55E65FF2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600" y="6346463"/>
            <a:ext cx="409576" cy="40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B39207-7E00-7011-21E7-D74F60F78427}"/>
              </a:ext>
            </a:extLst>
          </p:cNvPr>
          <p:cNvSpPr txBox="1"/>
          <p:nvPr/>
        </p:nvSpPr>
        <p:spPr>
          <a:xfrm>
            <a:off x="11396207" y="6402643"/>
            <a:ext cx="66791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700" dirty="0">
                <a:solidFill>
                  <a:schemeClr val="bg1"/>
                </a:solidFill>
                <a:latin typeface="Lao UI"/>
                <a:cs typeface="Lao UI"/>
              </a:rPr>
              <a:t>5:28pm</a:t>
            </a:r>
            <a:br>
              <a:rPr lang="en-CA" sz="700" dirty="0">
                <a:latin typeface="Lao UI" panose="020B0502040204020203" pitchFamily="34" charset="0"/>
                <a:cs typeface="Lao UI" panose="020B0502040204020203" pitchFamily="34" charset="0"/>
              </a:rPr>
            </a:br>
            <a:r>
              <a:rPr lang="en-CA" sz="700" dirty="0">
                <a:solidFill>
                  <a:schemeClr val="bg1"/>
                </a:solidFill>
                <a:latin typeface="Lao UI"/>
                <a:cs typeface="Lao UI"/>
              </a:rPr>
              <a:t>12/7/20223</a:t>
            </a:r>
            <a:endParaRPr lang="en-CA" sz="700" dirty="0">
              <a:solidFill>
                <a:schemeClr val="bg1"/>
              </a:solidFill>
              <a:latin typeface="Lao UI" panose="020B0502040204020203" pitchFamily="34" charset="0"/>
              <a:cs typeface="Lao UI" panose="020B0502040204020203" pitchFamily="34" charset="0"/>
            </a:endParaRPr>
          </a:p>
        </p:txBody>
      </p:sp>
      <p:pic>
        <p:nvPicPr>
          <p:cNvPr id="18" name="Graphic 17" descr="Full battery with solid fill">
            <a:extLst>
              <a:ext uri="{FF2B5EF4-FFF2-40B4-BE49-F238E27FC236}">
                <a16:creationId xmlns:a16="http://schemas.microsoft.com/office/drawing/2014/main" id="{308D038E-F860-4694-720D-0A4ADF954D5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109364" y="6379635"/>
            <a:ext cx="353346" cy="353346"/>
          </a:xfrm>
          <a:prstGeom prst="rect">
            <a:avLst/>
          </a:prstGeom>
        </p:spPr>
      </p:pic>
      <p:pic>
        <p:nvPicPr>
          <p:cNvPr id="1028" name="Picture 4" descr="Microsoft PowerPoint Logo - PNG and Vector - Logo Download">
            <a:extLst>
              <a:ext uri="{FF2B5EF4-FFF2-40B4-BE49-F238E27FC236}">
                <a16:creationId xmlns:a16="http://schemas.microsoft.com/office/drawing/2014/main" id="{CF4F264F-A631-3CA8-1AE5-5E14466EC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116" y="6363234"/>
            <a:ext cx="397478" cy="36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refox Logo - PNG and Vector - Logo Download">
            <a:extLst>
              <a:ext uri="{FF2B5EF4-FFF2-40B4-BE49-F238E27FC236}">
                <a16:creationId xmlns:a16="http://schemas.microsoft.com/office/drawing/2014/main" id="{4AD81B47-0EDF-BE74-25C8-8688D2EEB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2" y="2855290"/>
            <a:ext cx="959133" cy="99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C938677-B6D0-1B16-9D5E-84D6C2FEB0D8}"/>
              </a:ext>
            </a:extLst>
          </p:cNvPr>
          <p:cNvSpPr txBox="1"/>
          <p:nvPr/>
        </p:nvSpPr>
        <p:spPr>
          <a:xfrm>
            <a:off x="118305" y="3961571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Mozilla</a:t>
            </a:r>
            <a:br>
              <a:rPr lang="en-CA" dirty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</a:br>
            <a:r>
              <a:rPr lang="en-CA" dirty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Firefox</a:t>
            </a:r>
          </a:p>
        </p:txBody>
      </p:sp>
      <p:pic>
        <p:nvPicPr>
          <p:cNvPr id="20" name="Picture 6" descr="Firefox Logo - PNG and Vector - Logo Download">
            <a:extLst>
              <a:ext uri="{FF2B5EF4-FFF2-40B4-BE49-F238E27FC236}">
                <a16:creationId xmlns:a16="http://schemas.microsoft.com/office/drawing/2014/main" id="{C60648E5-FC79-B1C8-519D-575B3A3BC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448" y="6359720"/>
            <a:ext cx="357765" cy="36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4F1E60-F9EA-BD2D-5298-CE11548BA27F}"/>
              </a:ext>
            </a:extLst>
          </p:cNvPr>
          <p:cNvSpPr/>
          <p:nvPr/>
        </p:nvSpPr>
        <p:spPr>
          <a:xfrm>
            <a:off x="495300" y="228600"/>
            <a:ext cx="11201400" cy="6038850"/>
          </a:xfrm>
          <a:prstGeom prst="roundRect">
            <a:avLst>
              <a:gd name="adj" fmla="val 2471"/>
            </a:avLst>
          </a:pr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B0A1FC5-D014-E573-A41B-9A686BCC36DA}"/>
              </a:ext>
            </a:extLst>
          </p:cNvPr>
          <p:cNvSpPr/>
          <p:nvPr/>
        </p:nvSpPr>
        <p:spPr>
          <a:xfrm>
            <a:off x="3362325" y="381000"/>
            <a:ext cx="8153400" cy="5734050"/>
          </a:xfrm>
          <a:prstGeom prst="roundRect">
            <a:avLst>
              <a:gd name="adj" fmla="val 1382"/>
            </a:avLst>
          </a:pr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42C274B-F8A0-4187-C4C1-3445F3E5E861}"/>
              </a:ext>
            </a:extLst>
          </p:cNvPr>
          <p:cNvSpPr/>
          <p:nvPr/>
        </p:nvSpPr>
        <p:spPr>
          <a:xfrm>
            <a:off x="3914030" y="6779465"/>
            <a:ext cx="379808" cy="4819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6" name="Graphic 15" descr="Magnifying glass with solid fill">
            <a:extLst>
              <a:ext uri="{FF2B5EF4-FFF2-40B4-BE49-F238E27FC236}">
                <a16:creationId xmlns:a16="http://schemas.microsoft.com/office/drawing/2014/main" id="{1D216671-CACE-CDDB-2A6F-AFA9E86092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30491" y="590550"/>
            <a:ext cx="703229" cy="703229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F0F5245-E825-1D92-43BC-8B0ABC927145}"/>
              </a:ext>
            </a:extLst>
          </p:cNvPr>
          <p:cNvSpPr/>
          <p:nvPr/>
        </p:nvSpPr>
        <p:spPr>
          <a:xfrm>
            <a:off x="4317177" y="631398"/>
            <a:ext cx="7079030" cy="56420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0670AE-C3B1-A319-5CB5-AE83A1104801}"/>
              </a:ext>
            </a:extLst>
          </p:cNvPr>
          <p:cNvSpPr txBox="1"/>
          <p:nvPr/>
        </p:nvSpPr>
        <p:spPr>
          <a:xfrm>
            <a:off x="4401886" y="742950"/>
            <a:ext cx="4781025" cy="3757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Lao UI"/>
                <a:cs typeface="Lao UI"/>
              </a:rPr>
              <a:t>About PC </a:t>
            </a:r>
          </a:p>
        </p:txBody>
      </p:sp>
      <p:pic>
        <p:nvPicPr>
          <p:cNvPr id="27" name="Graphic 26" descr="User with solid fill">
            <a:extLst>
              <a:ext uri="{FF2B5EF4-FFF2-40B4-BE49-F238E27FC236}">
                <a16:creationId xmlns:a16="http://schemas.microsoft.com/office/drawing/2014/main" id="{EB5CEF5C-421D-D033-05AC-8CC4D9D4876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50983" y="5574325"/>
            <a:ext cx="623317" cy="637694"/>
          </a:xfrm>
          <a:prstGeom prst="rect">
            <a:avLst/>
          </a:prstGeom>
        </p:spPr>
      </p:pic>
      <p:pic>
        <p:nvPicPr>
          <p:cNvPr id="28" name="Graphic 27" descr="Power with solid fill">
            <a:hlinkClick r:id="rId22" action="ppaction://hlinksldjump"/>
            <a:extLst>
              <a:ext uri="{FF2B5EF4-FFF2-40B4-BE49-F238E27FC236}">
                <a16:creationId xmlns:a16="http://schemas.microsoft.com/office/drawing/2014/main" id="{86152D2E-B216-CB97-C00E-B3C12B6066A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81818" y="5516593"/>
            <a:ext cx="641231" cy="698740"/>
          </a:xfrm>
          <a:prstGeom prst="rect">
            <a:avLst/>
          </a:prstGeom>
        </p:spPr>
      </p:pic>
      <p:pic>
        <p:nvPicPr>
          <p:cNvPr id="29" name="Graphic 28" descr="Single gear with solid fill">
            <a:extLst>
              <a:ext uri="{FF2B5EF4-FFF2-40B4-BE49-F238E27FC236}">
                <a16:creationId xmlns:a16="http://schemas.microsoft.com/office/drawing/2014/main" id="{6D945689-201A-A76F-568E-7C5A587759E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756913" y="5516592"/>
            <a:ext cx="770627" cy="756250"/>
          </a:xfrm>
          <a:prstGeom prst="rect">
            <a:avLst/>
          </a:prstGeom>
        </p:spPr>
      </p:pic>
      <p:pic>
        <p:nvPicPr>
          <p:cNvPr id="30" name="Graphic 29" descr="Download with solid fill">
            <a:extLst>
              <a:ext uri="{FF2B5EF4-FFF2-40B4-BE49-F238E27FC236}">
                <a16:creationId xmlns:a16="http://schemas.microsoft.com/office/drawing/2014/main" id="{AB0D878E-5F0F-FBDA-4B0A-D91D1796A3C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447026" y="5473460"/>
            <a:ext cx="799382" cy="79938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5174FA8-3ECE-15A7-FFC5-451958CEEA8C}"/>
              </a:ext>
            </a:extLst>
          </p:cNvPr>
          <p:cNvSpPr txBox="1"/>
          <p:nvPr/>
        </p:nvSpPr>
        <p:spPr>
          <a:xfrm>
            <a:off x="665724" y="469003"/>
            <a:ext cx="1272156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Lao UI"/>
                <a:cs typeface="Calibri"/>
              </a:rPr>
              <a:t>Storage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59EBFB-1555-D736-644B-9751E6FDC1D3}"/>
              </a:ext>
            </a:extLst>
          </p:cNvPr>
          <p:cNvSpPr txBox="1"/>
          <p:nvPr/>
        </p:nvSpPr>
        <p:spPr>
          <a:xfrm>
            <a:off x="665723" y="1000965"/>
            <a:ext cx="233608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ao UI"/>
                <a:cs typeface="Calibri"/>
              </a:rPr>
              <a:t>1.99TB free of 2TB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8A77A-2A54-BF54-0E22-A18FA8E2467E}"/>
              </a:ext>
            </a:extLst>
          </p:cNvPr>
          <p:cNvSpPr txBox="1"/>
          <p:nvPr/>
        </p:nvSpPr>
        <p:spPr>
          <a:xfrm>
            <a:off x="464441" y="1633569"/>
            <a:ext cx="305494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ao UI"/>
                <a:cs typeface="Calibri"/>
              </a:rPr>
              <a:t>Most used programs</a:t>
            </a:r>
            <a:endParaRPr lang="en-US" sz="24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40" name="Picture 6" descr="Firefox Logo - PNG and Vector - Logo Download">
            <a:extLst>
              <a:ext uri="{FF2B5EF4-FFF2-40B4-BE49-F238E27FC236}">
                <a16:creationId xmlns:a16="http://schemas.microsoft.com/office/drawing/2014/main" id="{91A223B3-36B3-EF78-E60D-310951E96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09" y="2147154"/>
            <a:ext cx="530295" cy="58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716461C-7849-2D57-9E0A-6A04846DAF86}"/>
              </a:ext>
            </a:extLst>
          </p:cNvPr>
          <p:cNvSpPr txBox="1"/>
          <p:nvPr/>
        </p:nvSpPr>
        <p:spPr>
          <a:xfrm>
            <a:off x="1097043" y="2251795"/>
            <a:ext cx="233608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ao UI"/>
                <a:cs typeface="Calibri"/>
              </a:rPr>
              <a:t>Mozilla Firefox</a:t>
            </a:r>
            <a:endParaRPr lang="en-US" dirty="0"/>
          </a:p>
        </p:txBody>
      </p:sp>
      <p:pic>
        <p:nvPicPr>
          <p:cNvPr id="42" name="Picture 4" descr="Microsoft PowerPoint Logo - PNG and Vector - Logo Download">
            <a:extLst>
              <a:ext uri="{FF2B5EF4-FFF2-40B4-BE49-F238E27FC236}">
                <a16:creationId xmlns:a16="http://schemas.microsoft.com/office/drawing/2014/main" id="{05CF5772-3CD0-F6D8-5EBE-397A6A652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01" y="2826404"/>
            <a:ext cx="613138" cy="54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197201E-49A6-9706-6120-519001A72A51}"/>
              </a:ext>
            </a:extLst>
          </p:cNvPr>
          <p:cNvSpPr txBox="1"/>
          <p:nvPr/>
        </p:nvSpPr>
        <p:spPr>
          <a:xfrm>
            <a:off x="1097043" y="2898775"/>
            <a:ext cx="233608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ao UI"/>
                <a:cs typeface="Calibri"/>
              </a:rPr>
              <a:t>PowerPoint</a:t>
            </a:r>
            <a:endParaRPr lang="en-US" dirty="0"/>
          </a:p>
        </p:txBody>
      </p:sp>
      <p:pic>
        <p:nvPicPr>
          <p:cNvPr id="44" name="Graphic 43" descr="Single gear with solid fill">
            <a:extLst>
              <a:ext uri="{FF2B5EF4-FFF2-40B4-BE49-F238E27FC236}">
                <a16:creationId xmlns:a16="http://schemas.microsoft.com/office/drawing/2014/main" id="{53D5B621-AB4A-A1DE-B750-54D775F27E3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48573" y="3359988"/>
            <a:ext cx="770627" cy="75625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E4D0459-50DA-E6CF-A54F-063375984243}"/>
              </a:ext>
            </a:extLst>
          </p:cNvPr>
          <p:cNvSpPr txBox="1"/>
          <p:nvPr/>
        </p:nvSpPr>
        <p:spPr>
          <a:xfrm>
            <a:off x="1125797" y="3545756"/>
            <a:ext cx="233608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ao UI"/>
                <a:cs typeface="Calibri"/>
              </a:rPr>
              <a:t>Settings</a:t>
            </a:r>
            <a:endParaRPr lang="en-US" dirty="0"/>
          </a:p>
        </p:txBody>
      </p:sp>
      <p:pic>
        <p:nvPicPr>
          <p:cNvPr id="46" name="Graphic 45" descr="Single gear with solid fill">
            <a:hlinkClick r:id="rId29" action="ppaction://hlinksldjump"/>
            <a:extLst>
              <a:ext uri="{FF2B5EF4-FFF2-40B4-BE49-F238E27FC236}">
                <a16:creationId xmlns:a16="http://schemas.microsoft.com/office/drawing/2014/main" id="{0788E657-7F7F-B302-BF9A-C58F9945AE8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93915" y="1460985"/>
            <a:ext cx="1264515" cy="1264249"/>
          </a:xfrm>
          <a:prstGeom prst="rect">
            <a:avLst/>
          </a:prstGeom>
        </p:spPr>
      </p:pic>
      <p:sp>
        <p:nvSpPr>
          <p:cNvPr id="47" name="TextBox 46">
            <a:hlinkClick r:id="rId29" action="ppaction://hlinksldjump"/>
            <a:extLst>
              <a:ext uri="{FF2B5EF4-FFF2-40B4-BE49-F238E27FC236}">
                <a16:creationId xmlns:a16="http://schemas.microsoft.com/office/drawing/2014/main" id="{E5F33546-EFC1-CBBC-D1D5-2F7912F3D794}"/>
              </a:ext>
            </a:extLst>
          </p:cNvPr>
          <p:cNvSpPr txBox="1"/>
          <p:nvPr/>
        </p:nvSpPr>
        <p:spPr>
          <a:xfrm>
            <a:off x="4664644" y="1858185"/>
            <a:ext cx="5285850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2500" dirty="0">
                <a:solidFill>
                  <a:schemeClr val="bg1"/>
                </a:solidFill>
                <a:latin typeface="Lao UI"/>
                <a:cs typeface="Lao UI"/>
              </a:rPr>
              <a:t>About 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3921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545A2B3-0059-001E-184E-54DAD54926B1}"/>
              </a:ext>
            </a:extLst>
          </p:cNvPr>
          <p:cNvSpPr/>
          <p:nvPr/>
        </p:nvSpPr>
        <p:spPr>
          <a:xfrm>
            <a:off x="170129" y="6339807"/>
            <a:ext cx="10079722" cy="419601"/>
          </a:xfrm>
          <a:prstGeom prst="roundRect">
            <a:avLst/>
          </a:prstGeom>
          <a:solidFill>
            <a:schemeClr val="tx1">
              <a:lumMod val="95000"/>
              <a:lumOff val="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68D4333-3CA7-B941-9FEB-18E90FB37C6A}"/>
              </a:ext>
            </a:extLst>
          </p:cNvPr>
          <p:cNvSpPr/>
          <p:nvPr/>
        </p:nvSpPr>
        <p:spPr>
          <a:xfrm>
            <a:off x="10414181" y="6351521"/>
            <a:ext cx="1707502" cy="409575"/>
          </a:xfrm>
          <a:prstGeom prst="roundRect">
            <a:avLst/>
          </a:prstGeom>
          <a:solidFill>
            <a:schemeClr val="tx1">
              <a:lumMod val="95000"/>
              <a:lumOff val="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Graphic 3" descr="City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C368FD22-0F41-039D-C9F8-2C267F3367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70863" y="6308988"/>
            <a:ext cx="446314" cy="446314"/>
          </a:xfrm>
          <a:prstGeom prst="rect">
            <a:avLst/>
          </a:prstGeom>
        </p:spPr>
      </p:pic>
      <p:pic>
        <p:nvPicPr>
          <p:cNvPr id="6" name="Graphic 5" descr="Wireless with solid fill">
            <a:extLst>
              <a:ext uri="{FF2B5EF4-FFF2-40B4-BE49-F238E27FC236}">
                <a16:creationId xmlns:a16="http://schemas.microsoft.com/office/drawing/2014/main" id="{D94BD809-B72E-BC17-BA32-A1818EA9AC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687650">
            <a:off x="10778249" y="6370548"/>
            <a:ext cx="313837" cy="313837"/>
          </a:xfrm>
          <a:prstGeom prst="rect">
            <a:avLst/>
          </a:prstGeom>
        </p:spPr>
      </p:pic>
      <p:pic>
        <p:nvPicPr>
          <p:cNvPr id="7" name="Graphic 6" descr="Sound Medium with solid fill">
            <a:extLst>
              <a:ext uri="{FF2B5EF4-FFF2-40B4-BE49-F238E27FC236}">
                <a16:creationId xmlns:a16="http://schemas.microsoft.com/office/drawing/2014/main" id="{1431C37B-F32D-B271-6F2D-F157A7D0D2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31849" y="6402643"/>
            <a:ext cx="307334" cy="307334"/>
          </a:xfrm>
          <a:prstGeom prst="rect">
            <a:avLst/>
          </a:prstGeom>
        </p:spPr>
      </p:pic>
      <p:pic>
        <p:nvPicPr>
          <p:cNvPr id="8" name="Graphic 7" descr="Garbage with solid fill">
            <a:extLst>
              <a:ext uri="{FF2B5EF4-FFF2-40B4-BE49-F238E27FC236}">
                <a16:creationId xmlns:a16="http://schemas.microsoft.com/office/drawing/2014/main" id="{05B2E23F-7890-8979-86A7-FC792305D3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76857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9DA8F4-1867-D0F0-7D31-C3C4E3DD8E3D}"/>
              </a:ext>
            </a:extLst>
          </p:cNvPr>
          <p:cNvSpPr txBox="1"/>
          <p:nvPr/>
        </p:nvSpPr>
        <p:spPr>
          <a:xfrm>
            <a:off x="118305" y="1030115"/>
            <a:ext cx="1082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Trash</a:t>
            </a:r>
          </a:p>
        </p:txBody>
      </p:sp>
      <p:pic>
        <p:nvPicPr>
          <p:cNvPr id="11" name="Graphic 10" descr="Magnifying glass with solid fill">
            <a:extLst>
              <a:ext uri="{FF2B5EF4-FFF2-40B4-BE49-F238E27FC236}">
                <a16:creationId xmlns:a16="http://schemas.microsoft.com/office/drawing/2014/main" id="{CF11F6CF-B92A-6F0C-CA7E-224BE2C578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60203" y="6343176"/>
            <a:ext cx="376131" cy="366105"/>
          </a:xfrm>
          <a:prstGeom prst="rect">
            <a:avLst/>
          </a:prstGeom>
        </p:spPr>
      </p:pic>
      <p:pic>
        <p:nvPicPr>
          <p:cNvPr id="1026" name="Picture 2" descr="Google releases new Wallpapers app from Pixel Launcher as standalone ...">
            <a:extLst>
              <a:ext uri="{FF2B5EF4-FFF2-40B4-BE49-F238E27FC236}">
                <a16:creationId xmlns:a16="http://schemas.microsoft.com/office/drawing/2014/main" id="{177EA2EF-58D4-46C1-E9B2-2213F3D7F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2" y="1538029"/>
            <a:ext cx="870213" cy="87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C24C44-919A-B418-CF71-03668B386EAC}"/>
              </a:ext>
            </a:extLst>
          </p:cNvPr>
          <p:cNvSpPr txBox="1"/>
          <p:nvPr/>
        </p:nvSpPr>
        <p:spPr>
          <a:xfrm>
            <a:off x="-73572" y="24471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Wallpaper</a:t>
            </a:r>
          </a:p>
        </p:txBody>
      </p:sp>
      <p:pic>
        <p:nvPicPr>
          <p:cNvPr id="13" name="Picture 2" descr="Google releases new Wallpapers app from Pixel Launcher as standalone ...">
            <a:extLst>
              <a:ext uri="{FF2B5EF4-FFF2-40B4-BE49-F238E27FC236}">
                <a16:creationId xmlns:a16="http://schemas.microsoft.com/office/drawing/2014/main" id="{B0F53CE6-CAD7-28D5-2FE1-A55E65FF2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600" y="6346463"/>
            <a:ext cx="409576" cy="40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B39207-7E00-7011-21E7-D74F60F78427}"/>
              </a:ext>
            </a:extLst>
          </p:cNvPr>
          <p:cNvSpPr txBox="1"/>
          <p:nvPr/>
        </p:nvSpPr>
        <p:spPr>
          <a:xfrm>
            <a:off x="11396207" y="6402643"/>
            <a:ext cx="66791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700" dirty="0">
                <a:solidFill>
                  <a:schemeClr val="bg1"/>
                </a:solidFill>
                <a:latin typeface="Lao UI"/>
                <a:cs typeface="Lao UI"/>
              </a:rPr>
              <a:t>5:28pm</a:t>
            </a:r>
            <a:br>
              <a:rPr lang="en-CA" sz="700" dirty="0">
                <a:latin typeface="Lao UI" panose="020B0502040204020203" pitchFamily="34" charset="0"/>
                <a:cs typeface="Lao UI" panose="020B0502040204020203" pitchFamily="34" charset="0"/>
              </a:rPr>
            </a:br>
            <a:r>
              <a:rPr lang="en-CA" sz="700" dirty="0">
                <a:solidFill>
                  <a:schemeClr val="bg1"/>
                </a:solidFill>
                <a:latin typeface="Lao UI"/>
                <a:cs typeface="Lao UI"/>
              </a:rPr>
              <a:t>12/7/20223</a:t>
            </a:r>
            <a:endParaRPr lang="en-CA" sz="700" dirty="0">
              <a:solidFill>
                <a:schemeClr val="bg1"/>
              </a:solidFill>
              <a:latin typeface="Lao UI" panose="020B0502040204020203" pitchFamily="34" charset="0"/>
              <a:cs typeface="Lao UI" panose="020B0502040204020203" pitchFamily="34" charset="0"/>
            </a:endParaRPr>
          </a:p>
        </p:txBody>
      </p:sp>
      <p:pic>
        <p:nvPicPr>
          <p:cNvPr id="18" name="Graphic 17" descr="Full battery with solid fill">
            <a:extLst>
              <a:ext uri="{FF2B5EF4-FFF2-40B4-BE49-F238E27FC236}">
                <a16:creationId xmlns:a16="http://schemas.microsoft.com/office/drawing/2014/main" id="{308D038E-F860-4694-720D-0A4ADF954D5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109364" y="6379635"/>
            <a:ext cx="353346" cy="353346"/>
          </a:xfrm>
          <a:prstGeom prst="rect">
            <a:avLst/>
          </a:prstGeom>
        </p:spPr>
      </p:pic>
      <p:pic>
        <p:nvPicPr>
          <p:cNvPr id="1028" name="Picture 4" descr="Microsoft PowerPoint Logo - PNG and Vector - Logo Download">
            <a:extLst>
              <a:ext uri="{FF2B5EF4-FFF2-40B4-BE49-F238E27FC236}">
                <a16:creationId xmlns:a16="http://schemas.microsoft.com/office/drawing/2014/main" id="{CF4F264F-A631-3CA8-1AE5-5E14466EC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116" y="6363234"/>
            <a:ext cx="397478" cy="36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refox Logo - PNG and Vector - Logo Download">
            <a:extLst>
              <a:ext uri="{FF2B5EF4-FFF2-40B4-BE49-F238E27FC236}">
                <a16:creationId xmlns:a16="http://schemas.microsoft.com/office/drawing/2014/main" id="{4AD81B47-0EDF-BE74-25C8-8688D2EEB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2" y="2855290"/>
            <a:ext cx="959133" cy="99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C938677-B6D0-1B16-9D5E-84D6C2FEB0D8}"/>
              </a:ext>
            </a:extLst>
          </p:cNvPr>
          <p:cNvSpPr txBox="1"/>
          <p:nvPr/>
        </p:nvSpPr>
        <p:spPr>
          <a:xfrm>
            <a:off x="118305" y="3961571"/>
            <a:ext cx="18288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Lao UI"/>
                <a:cs typeface="Lao UI"/>
              </a:rPr>
              <a:t>Mo</a:t>
            </a:r>
            <a:r>
              <a:rPr lang="en-CA" dirty="0">
                <a:solidFill>
                  <a:schemeClr val="bg1"/>
                </a:solidFill>
                <a:ea typeface="+mn-lt"/>
                <a:cs typeface="+mn-lt"/>
              </a:rPr>
              <a:t>zilla</a:t>
            </a:r>
            <a:br>
              <a:rPr lang="en-CA" dirty="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en-CA" dirty="0">
                <a:solidFill>
                  <a:schemeClr val="bg1"/>
                </a:solidFill>
                <a:cs typeface="Calibri"/>
              </a:rPr>
              <a:t>Firefox</a:t>
            </a:r>
            <a:endParaRPr lang="en-US" dirty="0"/>
          </a:p>
        </p:txBody>
      </p:sp>
      <p:pic>
        <p:nvPicPr>
          <p:cNvPr id="20" name="Picture 6" descr="Firefox Logo - PNG and Vector - Logo Download">
            <a:extLst>
              <a:ext uri="{FF2B5EF4-FFF2-40B4-BE49-F238E27FC236}">
                <a16:creationId xmlns:a16="http://schemas.microsoft.com/office/drawing/2014/main" id="{C60648E5-FC79-B1C8-519D-575B3A3BC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448" y="6359720"/>
            <a:ext cx="357765" cy="36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DD190A4-0E06-8F2C-E5C6-E432BE0ED6D3}"/>
              </a:ext>
            </a:extLst>
          </p:cNvPr>
          <p:cNvSpPr/>
          <p:nvPr/>
        </p:nvSpPr>
        <p:spPr>
          <a:xfrm>
            <a:off x="295275" y="76200"/>
            <a:ext cx="11591925" cy="6172200"/>
          </a:xfrm>
          <a:prstGeom prst="roundRect">
            <a:avLst>
              <a:gd name="adj" fmla="val 5357"/>
            </a:avLst>
          </a:prstGeom>
          <a:solidFill>
            <a:schemeClr val="tx1">
              <a:lumMod val="95000"/>
              <a:lumOff val="5000"/>
              <a:alpha val="6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Calibri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C56A439-0997-FE56-C4AA-D6E0CA209840}"/>
              </a:ext>
            </a:extLst>
          </p:cNvPr>
          <p:cNvSpPr/>
          <p:nvPr/>
        </p:nvSpPr>
        <p:spPr>
          <a:xfrm>
            <a:off x="304800" y="96904"/>
            <a:ext cx="11572568" cy="4945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>
            <a:hlinkClick r:id="rId20" action="ppaction://hlinksldjump"/>
            <a:extLst>
              <a:ext uri="{FF2B5EF4-FFF2-40B4-BE49-F238E27FC236}">
                <a16:creationId xmlns:a16="http://schemas.microsoft.com/office/drawing/2014/main" id="{4AD15DF1-0B81-674C-BF63-872068FF6CB1}"/>
              </a:ext>
            </a:extLst>
          </p:cNvPr>
          <p:cNvSpPr/>
          <p:nvPr/>
        </p:nvSpPr>
        <p:spPr>
          <a:xfrm>
            <a:off x="11316929" y="96904"/>
            <a:ext cx="560439" cy="494507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01AC93-6F60-DF87-CD59-1415E80B3D67}"/>
              </a:ext>
            </a:extLst>
          </p:cNvPr>
          <p:cNvSpPr txBox="1"/>
          <p:nvPr/>
        </p:nvSpPr>
        <p:spPr>
          <a:xfrm>
            <a:off x="314632" y="133947"/>
            <a:ext cx="3438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About PC</a:t>
            </a:r>
          </a:p>
        </p:txBody>
      </p:sp>
      <p:pic>
        <p:nvPicPr>
          <p:cNvPr id="17" name="Graphic 16" descr="City with solid fill">
            <a:extLst>
              <a:ext uri="{FF2B5EF4-FFF2-40B4-BE49-F238E27FC236}">
                <a16:creationId xmlns:a16="http://schemas.microsoft.com/office/drawing/2014/main" id="{E5252088-6A5F-2B94-8AA5-4D514C7AD2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51788" y="1214781"/>
            <a:ext cx="1350600" cy="13506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70131A8-4EFD-3AA8-02E7-CAF359141BA0}"/>
              </a:ext>
            </a:extLst>
          </p:cNvPr>
          <p:cNvSpPr txBox="1"/>
          <p:nvPr/>
        </p:nvSpPr>
        <p:spPr>
          <a:xfrm>
            <a:off x="5002388" y="1660373"/>
            <a:ext cx="348342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Lao UI"/>
                <a:cs typeface="Lao UI"/>
              </a:rPr>
              <a:t>CityOS</a:t>
            </a:r>
            <a:r>
              <a:rPr lang="en-US" sz="4000" dirty="0">
                <a:solidFill>
                  <a:schemeClr val="bg1"/>
                </a:solidFill>
                <a:latin typeface="Lao UI"/>
                <a:cs typeface="Lao UI"/>
              </a:rPr>
              <a:t> 1.0 Pro</a:t>
            </a:r>
            <a:endParaRPr lang="en-US" sz="4000" dirty="0">
              <a:solidFill>
                <a:schemeClr val="bg1"/>
              </a:solidFill>
              <a:latin typeface="Lao UI" panose="020F0502020204030204" pitchFamily="34" charset="0"/>
              <a:cs typeface="Lao U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27196A-F478-F4B9-B06D-D32A1EC66883}"/>
              </a:ext>
            </a:extLst>
          </p:cNvPr>
          <p:cNvSpPr txBox="1"/>
          <p:nvPr/>
        </p:nvSpPr>
        <p:spPr>
          <a:xfrm>
            <a:off x="2982489" y="2917514"/>
            <a:ext cx="59810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CityOS </a:t>
            </a:r>
            <a:br>
              <a:rPr lang="en-US" dirty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</a:br>
            <a:r>
              <a:rPr lang="en-US" dirty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©️2023 Rutwik Stuff Corporation. CityOS 1.0 Build 1072</a:t>
            </a:r>
            <a:br>
              <a:rPr lang="en-US" dirty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</a:br>
            <a:r>
              <a:rPr lang="en-US" dirty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This software has been activated with a product key.</a:t>
            </a:r>
            <a:br>
              <a:rPr lang="en-US" dirty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</a:br>
            <a:br>
              <a:rPr lang="en-US" dirty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</a:br>
            <a:r>
              <a:rPr lang="en-US" dirty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Software licensed to </a:t>
            </a:r>
            <a:br>
              <a:rPr lang="en-US" b="1" dirty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</a:br>
            <a:r>
              <a:rPr lang="en-US" b="1" dirty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Admin</a:t>
            </a:r>
            <a:endParaRPr lang="en-US" dirty="0">
              <a:solidFill>
                <a:schemeClr val="bg1"/>
              </a:solidFill>
              <a:latin typeface="Lao UI" panose="020B0502040204020203" pitchFamily="34" charset="0"/>
              <a:cs typeface="Lao UI" panose="020B0502040204020203" pitchFamily="34" charset="0"/>
            </a:endParaRPr>
          </a:p>
        </p:txBody>
      </p:sp>
      <p:pic>
        <p:nvPicPr>
          <p:cNvPr id="23" name="Graphic 22" descr="Single gear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405E9ED5-C8B7-A8F9-AD8A-AF429E7DA0F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149967" y="6292215"/>
            <a:ext cx="505546" cy="505440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EA4EB58-3B54-A038-F33E-B1E2A9E3790C}"/>
              </a:ext>
            </a:extLst>
          </p:cNvPr>
          <p:cNvSpPr/>
          <p:nvPr/>
        </p:nvSpPr>
        <p:spPr>
          <a:xfrm>
            <a:off x="6230510" y="6784320"/>
            <a:ext cx="379808" cy="4819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: Rounded Corners 24">
            <a:hlinkClick r:id="rId20" action="ppaction://hlinksldjump"/>
            <a:extLst>
              <a:ext uri="{FF2B5EF4-FFF2-40B4-BE49-F238E27FC236}">
                <a16:creationId xmlns:a16="http://schemas.microsoft.com/office/drawing/2014/main" id="{1A8EFD7D-0897-32AC-074D-135C18429642}"/>
              </a:ext>
            </a:extLst>
          </p:cNvPr>
          <p:cNvSpPr/>
          <p:nvPr/>
        </p:nvSpPr>
        <p:spPr>
          <a:xfrm>
            <a:off x="4618442" y="5241775"/>
            <a:ext cx="2751776" cy="802888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Lao UI" panose="020B0502040204020203" pitchFamily="34" charset="0"/>
                <a:cs typeface="Lao UI" panose="020B0502040204020203" pitchFamily="34" charset="0"/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34257214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545A2B3-0059-001E-184E-54DAD54926B1}"/>
              </a:ext>
            </a:extLst>
          </p:cNvPr>
          <p:cNvSpPr/>
          <p:nvPr/>
        </p:nvSpPr>
        <p:spPr>
          <a:xfrm>
            <a:off x="0" y="6339807"/>
            <a:ext cx="10310327" cy="409575"/>
          </a:xfrm>
          <a:prstGeom prst="roundRect">
            <a:avLst/>
          </a:prstGeom>
          <a:solidFill>
            <a:schemeClr val="tx1">
              <a:lumMod val="95000"/>
              <a:lumOff val="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68D4333-3CA7-B941-9FEB-18E90FB37C6A}"/>
              </a:ext>
            </a:extLst>
          </p:cNvPr>
          <p:cNvSpPr/>
          <p:nvPr/>
        </p:nvSpPr>
        <p:spPr>
          <a:xfrm>
            <a:off x="10414181" y="6351521"/>
            <a:ext cx="1707502" cy="409575"/>
          </a:xfrm>
          <a:prstGeom prst="roundRect">
            <a:avLst/>
          </a:prstGeom>
          <a:solidFill>
            <a:schemeClr val="tx1">
              <a:lumMod val="95000"/>
              <a:lumOff val="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Graphic 3" descr="City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C368FD22-0F41-039D-C9F8-2C267F3367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70863" y="6308988"/>
            <a:ext cx="446314" cy="446314"/>
          </a:xfrm>
          <a:prstGeom prst="rect">
            <a:avLst/>
          </a:prstGeom>
        </p:spPr>
      </p:pic>
      <p:pic>
        <p:nvPicPr>
          <p:cNvPr id="6" name="Graphic 5" descr="Wireless with solid fill">
            <a:extLst>
              <a:ext uri="{FF2B5EF4-FFF2-40B4-BE49-F238E27FC236}">
                <a16:creationId xmlns:a16="http://schemas.microsoft.com/office/drawing/2014/main" id="{D94BD809-B72E-BC17-BA32-A1818EA9AC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687650">
            <a:off x="10778249" y="6370548"/>
            <a:ext cx="313837" cy="313837"/>
          </a:xfrm>
          <a:prstGeom prst="rect">
            <a:avLst/>
          </a:prstGeom>
        </p:spPr>
      </p:pic>
      <p:pic>
        <p:nvPicPr>
          <p:cNvPr id="7" name="Graphic 6" descr="Sound Medium with solid fill">
            <a:extLst>
              <a:ext uri="{FF2B5EF4-FFF2-40B4-BE49-F238E27FC236}">
                <a16:creationId xmlns:a16="http://schemas.microsoft.com/office/drawing/2014/main" id="{1431C37B-F32D-B271-6F2D-F157A7D0D2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31849" y="6402643"/>
            <a:ext cx="307334" cy="307334"/>
          </a:xfrm>
          <a:prstGeom prst="rect">
            <a:avLst/>
          </a:prstGeom>
        </p:spPr>
      </p:pic>
      <p:pic>
        <p:nvPicPr>
          <p:cNvPr id="8" name="Graphic 7" descr="Garbage with solid fill">
            <a:extLst>
              <a:ext uri="{FF2B5EF4-FFF2-40B4-BE49-F238E27FC236}">
                <a16:creationId xmlns:a16="http://schemas.microsoft.com/office/drawing/2014/main" id="{05B2E23F-7890-8979-86A7-FC792305D3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76857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9DA8F4-1867-D0F0-7D31-C3C4E3DD8E3D}"/>
              </a:ext>
            </a:extLst>
          </p:cNvPr>
          <p:cNvSpPr txBox="1"/>
          <p:nvPr/>
        </p:nvSpPr>
        <p:spPr>
          <a:xfrm>
            <a:off x="118305" y="1030115"/>
            <a:ext cx="1082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Trash</a:t>
            </a:r>
          </a:p>
        </p:txBody>
      </p:sp>
      <p:pic>
        <p:nvPicPr>
          <p:cNvPr id="11" name="Graphic 10" descr="Magnifying glass with solid fill">
            <a:extLst>
              <a:ext uri="{FF2B5EF4-FFF2-40B4-BE49-F238E27FC236}">
                <a16:creationId xmlns:a16="http://schemas.microsoft.com/office/drawing/2014/main" id="{CF11F6CF-B92A-6F0C-CA7E-224BE2C578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293838" y="6333150"/>
            <a:ext cx="446315" cy="446315"/>
          </a:xfrm>
          <a:prstGeom prst="rect">
            <a:avLst/>
          </a:prstGeom>
        </p:spPr>
      </p:pic>
      <p:pic>
        <p:nvPicPr>
          <p:cNvPr id="1026" name="Picture 2" descr="Google releases new Wallpapers app from Pixel Launcher as standalone ...">
            <a:extLst>
              <a:ext uri="{FF2B5EF4-FFF2-40B4-BE49-F238E27FC236}">
                <a16:creationId xmlns:a16="http://schemas.microsoft.com/office/drawing/2014/main" id="{177EA2EF-58D4-46C1-E9B2-2213F3D7F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2" y="1538029"/>
            <a:ext cx="870213" cy="87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C24C44-919A-B418-CF71-03668B386EAC}"/>
              </a:ext>
            </a:extLst>
          </p:cNvPr>
          <p:cNvSpPr txBox="1"/>
          <p:nvPr/>
        </p:nvSpPr>
        <p:spPr>
          <a:xfrm>
            <a:off x="-73572" y="24471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Wallpaper</a:t>
            </a:r>
          </a:p>
        </p:txBody>
      </p:sp>
      <p:pic>
        <p:nvPicPr>
          <p:cNvPr id="13" name="Picture 2" descr="Google releases new Wallpapers app from Pixel Launcher as standalone ...">
            <a:extLst>
              <a:ext uri="{FF2B5EF4-FFF2-40B4-BE49-F238E27FC236}">
                <a16:creationId xmlns:a16="http://schemas.microsoft.com/office/drawing/2014/main" id="{B0F53CE6-CAD7-28D5-2FE1-A55E65FF2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600" y="6346463"/>
            <a:ext cx="409576" cy="40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B39207-7E00-7011-21E7-D74F60F78427}"/>
              </a:ext>
            </a:extLst>
          </p:cNvPr>
          <p:cNvSpPr txBox="1"/>
          <p:nvPr/>
        </p:nvSpPr>
        <p:spPr>
          <a:xfrm>
            <a:off x="11396207" y="6402643"/>
            <a:ext cx="66791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700" dirty="0">
                <a:solidFill>
                  <a:schemeClr val="bg1"/>
                </a:solidFill>
                <a:latin typeface="Lao UI"/>
                <a:cs typeface="Lao UI"/>
              </a:rPr>
              <a:t>5:28pm</a:t>
            </a:r>
            <a:br>
              <a:rPr lang="en-CA" sz="700" dirty="0">
                <a:latin typeface="Lao UI" panose="020B0502040204020203" pitchFamily="34" charset="0"/>
                <a:cs typeface="Lao UI" panose="020B0502040204020203" pitchFamily="34" charset="0"/>
              </a:rPr>
            </a:br>
            <a:r>
              <a:rPr lang="en-CA" sz="700" dirty="0">
                <a:solidFill>
                  <a:schemeClr val="bg1"/>
                </a:solidFill>
                <a:latin typeface="Lao UI"/>
                <a:cs typeface="Lao UI"/>
              </a:rPr>
              <a:t>12/7/20223</a:t>
            </a:r>
            <a:endParaRPr lang="en-CA" sz="700" dirty="0">
              <a:solidFill>
                <a:schemeClr val="bg1"/>
              </a:solidFill>
              <a:latin typeface="Lao UI" panose="020B0502040204020203" pitchFamily="34" charset="0"/>
              <a:cs typeface="Lao UI" panose="020B0502040204020203" pitchFamily="34" charset="0"/>
            </a:endParaRPr>
          </a:p>
        </p:txBody>
      </p:sp>
      <p:pic>
        <p:nvPicPr>
          <p:cNvPr id="18" name="Graphic 17" descr="Full battery with solid fill">
            <a:extLst>
              <a:ext uri="{FF2B5EF4-FFF2-40B4-BE49-F238E27FC236}">
                <a16:creationId xmlns:a16="http://schemas.microsoft.com/office/drawing/2014/main" id="{308D038E-F860-4694-720D-0A4ADF954D5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109364" y="6379635"/>
            <a:ext cx="353346" cy="353346"/>
          </a:xfrm>
          <a:prstGeom prst="rect">
            <a:avLst/>
          </a:prstGeom>
        </p:spPr>
      </p:pic>
      <p:pic>
        <p:nvPicPr>
          <p:cNvPr id="1028" name="Picture 4" descr="Microsoft PowerPoint Logo - PNG and Vector - Logo Download">
            <a:extLst>
              <a:ext uri="{FF2B5EF4-FFF2-40B4-BE49-F238E27FC236}">
                <a16:creationId xmlns:a16="http://schemas.microsoft.com/office/drawing/2014/main" id="{CF4F264F-A631-3CA8-1AE5-5E14466EC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116" y="6363234"/>
            <a:ext cx="397478" cy="36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refox Logo - PNG and Vector - Logo Download">
            <a:extLst>
              <a:ext uri="{FF2B5EF4-FFF2-40B4-BE49-F238E27FC236}">
                <a16:creationId xmlns:a16="http://schemas.microsoft.com/office/drawing/2014/main" id="{4AD81B47-0EDF-BE74-25C8-8688D2EEB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2" y="2855290"/>
            <a:ext cx="959133" cy="99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C938677-B6D0-1B16-9D5E-84D6C2FEB0D8}"/>
              </a:ext>
            </a:extLst>
          </p:cNvPr>
          <p:cNvSpPr txBox="1"/>
          <p:nvPr/>
        </p:nvSpPr>
        <p:spPr>
          <a:xfrm>
            <a:off x="118305" y="3961571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Mozilla</a:t>
            </a:r>
            <a:br>
              <a:rPr lang="en-CA" dirty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</a:br>
            <a:r>
              <a:rPr lang="en-CA" dirty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Firefox</a:t>
            </a:r>
          </a:p>
        </p:txBody>
      </p:sp>
      <p:pic>
        <p:nvPicPr>
          <p:cNvPr id="20" name="Picture 6" descr="Firefox Logo - PNG and Vector - Logo Download">
            <a:extLst>
              <a:ext uri="{FF2B5EF4-FFF2-40B4-BE49-F238E27FC236}">
                <a16:creationId xmlns:a16="http://schemas.microsoft.com/office/drawing/2014/main" id="{C60648E5-FC79-B1C8-519D-575B3A3BC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448" y="6359720"/>
            <a:ext cx="357765" cy="36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4F1E60-F9EA-BD2D-5298-CE11548BA27F}"/>
              </a:ext>
            </a:extLst>
          </p:cNvPr>
          <p:cNvSpPr/>
          <p:nvPr/>
        </p:nvSpPr>
        <p:spPr>
          <a:xfrm>
            <a:off x="495300" y="228600"/>
            <a:ext cx="11201400" cy="6038850"/>
          </a:xfrm>
          <a:prstGeom prst="roundRect">
            <a:avLst>
              <a:gd name="adj" fmla="val 2471"/>
            </a:avLst>
          </a:pr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B0A1FC5-D014-E573-A41B-9A686BCC36DA}"/>
              </a:ext>
            </a:extLst>
          </p:cNvPr>
          <p:cNvSpPr/>
          <p:nvPr/>
        </p:nvSpPr>
        <p:spPr>
          <a:xfrm>
            <a:off x="3362325" y="381000"/>
            <a:ext cx="8153400" cy="5734050"/>
          </a:xfrm>
          <a:prstGeom prst="roundRect">
            <a:avLst>
              <a:gd name="adj" fmla="val 1382"/>
            </a:avLst>
          </a:pr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42C274B-F8A0-4187-C4C1-3445F3E5E861}"/>
              </a:ext>
            </a:extLst>
          </p:cNvPr>
          <p:cNvSpPr/>
          <p:nvPr/>
        </p:nvSpPr>
        <p:spPr>
          <a:xfrm>
            <a:off x="3914030" y="6779465"/>
            <a:ext cx="379808" cy="4819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6" name="Graphic 15" descr="Magnifying glass with solid fill">
            <a:extLst>
              <a:ext uri="{FF2B5EF4-FFF2-40B4-BE49-F238E27FC236}">
                <a16:creationId xmlns:a16="http://schemas.microsoft.com/office/drawing/2014/main" id="{1D216671-CACE-CDDB-2A6F-AFA9E86092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30491" y="590550"/>
            <a:ext cx="703229" cy="703229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F0F5245-E825-1D92-43BC-8B0ABC927145}"/>
              </a:ext>
            </a:extLst>
          </p:cNvPr>
          <p:cNvSpPr/>
          <p:nvPr/>
        </p:nvSpPr>
        <p:spPr>
          <a:xfrm>
            <a:off x="4317177" y="631398"/>
            <a:ext cx="7079030" cy="56420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0670AE-C3B1-A319-5CB5-AE83A1104801}"/>
              </a:ext>
            </a:extLst>
          </p:cNvPr>
          <p:cNvSpPr txBox="1"/>
          <p:nvPr/>
        </p:nvSpPr>
        <p:spPr>
          <a:xfrm>
            <a:off x="4401886" y="742950"/>
            <a:ext cx="4781025" cy="3757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Lao UI"/>
                <a:cs typeface="Lao UI"/>
              </a:rPr>
              <a:t>Search for anything</a:t>
            </a:r>
            <a:endParaRPr lang="en-CA" dirty="0">
              <a:solidFill>
                <a:schemeClr val="bg1"/>
              </a:solidFill>
              <a:latin typeface="Lao UI" panose="020B0502040204020203" pitchFamily="34" charset="0"/>
              <a:cs typeface="Lao UI" panose="020B0502040204020203" pitchFamily="34" charset="0"/>
            </a:endParaRPr>
          </a:p>
        </p:txBody>
      </p:sp>
      <p:pic>
        <p:nvPicPr>
          <p:cNvPr id="22" name="Picture 2" descr="Google releases new Wallpapers app from Pixel Launcher as standalone ...">
            <a:extLst>
              <a:ext uri="{FF2B5EF4-FFF2-40B4-BE49-F238E27FC236}">
                <a16:creationId xmlns:a16="http://schemas.microsoft.com/office/drawing/2014/main" id="{1CB923E1-6861-8644-19B2-74CB08FDE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542" y="1587557"/>
            <a:ext cx="855274" cy="82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587BC40-1C84-99D1-AF4B-3E2AC840C4E2}"/>
              </a:ext>
            </a:extLst>
          </p:cNvPr>
          <p:cNvSpPr txBox="1"/>
          <p:nvPr/>
        </p:nvSpPr>
        <p:spPr>
          <a:xfrm>
            <a:off x="3524867" y="2410723"/>
            <a:ext cx="131608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Lao UI"/>
                <a:cs typeface="Lao UI"/>
              </a:rPr>
              <a:t>Wallpapers</a:t>
            </a:r>
            <a:endParaRPr lang="en-US" dirty="0"/>
          </a:p>
        </p:txBody>
      </p:sp>
      <p:pic>
        <p:nvPicPr>
          <p:cNvPr id="24" name="Picture 4" descr="Microsoft PowerPoint Logo - PNG and Vector - Logo Download">
            <a:extLst>
              <a:ext uri="{FF2B5EF4-FFF2-40B4-BE49-F238E27FC236}">
                <a16:creationId xmlns:a16="http://schemas.microsoft.com/office/drawing/2014/main" id="{8F302FCA-528E-BFF6-272F-3366BDEB3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305" y="1589951"/>
            <a:ext cx="886308" cy="82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F1D6FD7-8E31-6123-5D8D-FD0283769647}"/>
              </a:ext>
            </a:extLst>
          </p:cNvPr>
          <p:cNvSpPr txBox="1"/>
          <p:nvPr/>
        </p:nvSpPr>
        <p:spPr>
          <a:xfrm>
            <a:off x="4804451" y="2410723"/>
            <a:ext cx="164676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Lao UI"/>
                <a:cs typeface="Lao UI"/>
              </a:rPr>
              <a:t>PowerPoint</a:t>
            </a:r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27" name="Graphic 26" descr="User with solid fill">
            <a:extLst>
              <a:ext uri="{FF2B5EF4-FFF2-40B4-BE49-F238E27FC236}">
                <a16:creationId xmlns:a16="http://schemas.microsoft.com/office/drawing/2014/main" id="{EB5CEF5C-421D-D033-05AC-8CC4D9D4876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50983" y="5574325"/>
            <a:ext cx="623317" cy="637694"/>
          </a:xfrm>
          <a:prstGeom prst="rect">
            <a:avLst/>
          </a:prstGeom>
        </p:spPr>
      </p:pic>
      <p:pic>
        <p:nvPicPr>
          <p:cNvPr id="28" name="Graphic 27" descr="Power with solid fill">
            <a:extLst>
              <a:ext uri="{FF2B5EF4-FFF2-40B4-BE49-F238E27FC236}">
                <a16:creationId xmlns:a16="http://schemas.microsoft.com/office/drawing/2014/main" id="{86152D2E-B216-CB97-C00E-B3C12B6066A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81818" y="5516593"/>
            <a:ext cx="641231" cy="698740"/>
          </a:xfrm>
          <a:prstGeom prst="rect">
            <a:avLst/>
          </a:prstGeom>
        </p:spPr>
      </p:pic>
      <p:pic>
        <p:nvPicPr>
          <p:cNvPr id="29" name="Graphic 28" descr="Single gear with solid fill">
            <a:extLst>
              <a:ext uri="{FF2B5EF4-FFF2-40B4-BE49-F238E27FC236}">
                <a16:creationId xmlns:a16="http://schemas.microsoft.com/office/drawing/2014/main" id="{6D945689-201A-A76F-568E-7C5A587759E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756913" y="5516592"/>
            <a:ext cx="770627" cy="756250"/>
          </a:xfrm>
          <a:prstGeom prst="rect">
            <a:avLst/>
          </a:prstGeom>
        </p:spPr>
      </p:pic>
      <p:pic>
        <p:nvPicPr>
          <p:cNvPr id="30" name="Graphic 29" descr="Download with solid fill">
            <a:extLst>
              <a:ext uri="{FF2B5EF4-FFF2-40B4-BE49-F238E27FC236}">
                <a16:creationId xmlns:a16="http://schemas.microsoft.com/office/drawing/2014/main" id="{AB0D878E-5F0F-FBDA-4B0A-D91D1796A3C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447026" y="5473460"/>
            <a:ext cx="799382" cy="799382"/>
          </a:xfrm>
          <a:prstGeom prst="rect">
            <a:avLst/>
          </a:prstGeom>
        </p:spPr>
      </p:pic>
      <p:pic>
        <p:nvPicPr>
          <p:cNvPr id="31" name="Picture 6" descr="Firefox Logo - PNG and Vector - Logo Download">
            <a:extLst>
              <a:ext uri="{FF2B5EF4-FFF2-40B4-BE49-F238E27FC236}">
                <a16:creationId xmlns:a16="http://schemas.microsoft.com/office/drawing/2014/main" id="{5D8AB345-B533-43E2-8377-9E63B25A0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880" y="1528928"/>
            <a:ext cx="846596" cy="90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F9EE3EA-E51C-EA42-49A3-2D328636C4B7}"/>
              </a:ext>
            </a:extLst>
          </p:cNvPr>
          <p:cNvSpPr txBox="1"/>
          <p:nvPr/>
        </p:nvSpPr>
        <p:spPr>
          <a:xfrm>
            <a:off x="6208400" y="2463199"/>
            <a:ext cx="97102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>
                <a:solidFill>
                  <a:schemeClr val="bg1"/>
                </a:solidFill>
                <a:latin typeface="Lao UI"/>
                <a:cs typeface="Lao UI"/>
              </a:rPr>
              <a:t>Mozilla</a:t>
            </a:r>
            <a:br>
              <a:rPr lang="en-CA" dirty="0">
                <a:solidFill>
                  <a:schemeClr val="bg1"/>
                </a:solidFill>
                <a:latin typeface="Lao UI"/>
                <a:cs typeface="Lao UI"/>
              </a:rPr>
            </a:br>
            <a:r>
              <a:rPr lang="en-CA" dirty="0">
                <a:solidFill>
                  <a:schemeClr val="bg1"/>
                </a:solidFill>
                <a:latin typeface="Lao UI"/>
                <a:cs typeface="Lao UI"/>
              </a:rPr>
              <a:t>Firefox</a:t>
            </a:r>
          </a:p>
        </p:txBody>
      </p:sp>
      <p:sp>
        <p:nvSpPr>
          <p:cNvPr id="34" name="Rectangle: Rounded Corners 33">
            <a:hlinkClick r:id="rId28" action="ppaction://hlinksldjump"/>
            <a:extLst>
              <a:ext uri="{FF2B5EF4-FFF2-40B4-BE49-F238E27FC236}">
                <a16:creationId xmlns:a16="http://schemas.microsoft.com/office/drawing/2014/main" id="{04D4D337-2EE0-2BAC-D26C-25BFC295A175}"/>
              </a:ext>
            </a:extLst>
          </p:cNvPr>
          <p:cNvSpPr/>
          <p:nvPr/>
        </p:nvSpPr>
        <p:spPr>
          <a:xfrm>
            <a:off x="3455853" y="5076903"/>
            <a:ext cx="7704666" cy="44569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9376EB9-E7D6-8D9C-08A6-0D81988E9280}"/>
              </a:ext>
            </a:extLst>
          </p:cNvPr>
          <p:cNvSpPr/>
          <p:nvPr/>
        </p:nvSpPr>
        <p:spPr>
          <a:xfrm>
            <a:off x="11160251" y="5076902"/>
            <a:ext cx="116617" cy="44569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2A56FE3-31BC-3B7D-7594-2D690A167EAF}"/>
              </a:ext>
            </a:extLst>
          </p:cNvPr>
          <p:cNvSpPr txBox="1"/>
          <p:nvPr/>
        </p:nvSpPr>
        <p:spPr>
          <a:xfrm>
            <a:off x="3526819" y="4509041"/>
            <a:ext cx="4075740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Lao UI"/>
                <a:cs typeface="Calibri"/>
              </a:rPr>
              <a:t>Volume: 99%</a:t>
            </a:r>
            <a:endParaRPr lang="en-US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174FA8-3ECE-15A7-FFC5-451958CEEA8C}"/>
              </a:ext>
            </a:extLst>
          </p:cNvPr>
          <p:cNvSpPr txBox="1"/>
          <p:nvPr/>
        </p:nvSpPr>
        <p:spPr>
          <a:xfrm>
            <a:off x="665724" y="469003"/>
            <a:ext cx="1272156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Lao UI"/>
                <a:cs typeface="Calibri"/>
              </a:rPr>
              <a:t>Storage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59EBFB-1555-D736-644B-9751E6FDC1D3}"/>
              </a:ext>
            </a:extLst>
          </p:cNvPr>
          <p:cNvSpPr txBox="1"/>
          <p:nvPr/>
        </p:nvSpPr>
        <p:spPr>
          <a:xfrm>
            <a:off x="665723" y="1000965"/>
            <a:ext cx="233608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ao UI"/>
                <a:cs typeface="Calibri"/>
              </a:rPr>
              <a:t>1.99TB free of 2TB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8A77A-2A54-BF54-0E22-A18FA8E2467E}"/>
              </a:ext>
            </a:extLst>
          </p:cNvPr>
          <p:cNvSpPr txBox="1"/>
          <p:nvPr/>
        </p:nvSpPr>
        <p:spPr>
          <a:xfrm>
            <a:off x="464441" y="1633569"/>
            <a:ext cx="305494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ao UI"/>
                <a:cs typeface="Calibri"/>
              </a:rPr>
              <a:t>Most used programs</a:t>
            </a:r>
            <a:endParaRPr lang="en-US" sz="24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40" name="Picture 6" descr="Firefox Logo - PNG and Vector - Logo Download">
            <a:extLst>
              <a:ext uri="{FF2B5EF4-FFF2-40B4-BE49-F238E27FC236}">
                <a16:creationId xmlns:a16="http://schemas.microsoft.com/office/drawing/2014/main" id="{91A223B3-36B3-EF78-E60D-310951E96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09" y="2147154"/>
            <a:ext cx="530295" cy="58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716461C-7849-2D57-9E0A-6A04846DAF86}"/>
              </a:ext>
            </a:extLst>
          </p:cNvPr>
          <p:cNvSpPr txBox="1"/>
          <p:nvPr/>
        </p:nvSpPr>
        <p:spPr>
          <a:xfrm>
            <a:off x="1097043" y="2251795"/>
            <a:ext cx="233608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ao UI"/>
                <a:cs typeface="Calibri"/>
              </a:rPr>
              <a:t>Mo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zilla</a:t>
            </a:r>
            <a:r>
              <a:rPr lang="en-US" sz="20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Firefox</a:t>
            </a:r>
            <a:endParaRPr lang="en-US" dirty="0"/>
          </a:p>
        </p:txBody>
      </p:sp>
      <p:pic>
        <p:nvPicPr>
          <p:cNvPr id="42" name="Picture 4" descr="Microsoft PowerPoint Logo - PNG and Vector - Logo Download">
            <a:extLst>
              <a:ext uri="{FF2B5EF4-FFF2-40B4-BE49-F238E27FC236}">
                <a16:creationId xmlns:a16="http://schemas.microsoft.com/office/drawing/2014/main" id="{05CF5772-3CD0-F6D8-5EBE-397A6A652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01" y="2826404"/>
            <a:ext cx="613138" cy="54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197201E-49A6-9706-6120-519001A72A51}"/>
              </a:ext>
            </a:extLst>
          </p:cNvPr>
          <p:cNvSpPr txBox="1"/>
          <p:nvPr/>
        </p:nvSpPr>
        <p:spPr>
          <a:xfrm>
            <a:off x="1097043" y="2898775"/>
            <a:ext cx="233608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ao UI"/>
                <a:cs typeface="Calibri"/>
              </a:rPr>
              <a:t>PowerPoint</a:t>
            </a:r>
            <a:endParaRPr lang="en-US" dirty="0"/>
          </a:p>
        </p:txBody>
      </p:sp>
      <p:pic>
        <p:nvPicPr>
          <p:cNvPr id="44" name="Graphic 43" descr="Single gear with solid fill">
            <a:extLst>
              <a:ext uri="{FF2B5EF4-FFF2-40B4-BE49-F238E27FC236}">
                <a16:creationId xmlns:a16="http://schemas.microsoft.com/office/drawing/2014/main" id="{53D5B621-AB4A-A1DE-B750-54D775F27E3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48573" y="3359988"/>
            <a:ext cx="770627" cy="75625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E4D0459-50DA-E6CF-A54F-063375984243}"/>
              </a:ext>
            </a:extLst>
          </p:cNvPr>
          <p:cNvSpPr txBox="1"/>
          <p:nvPr/>
        </p:nvSpPr>
        <p:spPr>
          <a:xfrm>
            <a:off x="1125797" y="3545756"/>
            <a:ext cx="233608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ao UI"/>
                <a:cs typeface="Calibri"/>
              </a:rPr>
              <a:t>Settings</a:t>
            </a:r>
            <a:endParaRPr lang="en-US" dirty="0"/>
          </a:p>
        </p:txBody>
      </p:sp>
      <p:pic>
        <p:nvPicPr>
          <p:cNvPr id="32" name="Graphic 31" descr="Single gear with solid fill">
            <a:extLst>
              <a:ext uri="{FF2B5EF4-FFF2-40B4-BE49-F238E27FC236}">
                <a16:creationId xmlns:a16="http://schemas.microsoft.com/office/drawing/2014/main" id="{D9F73A6E-4F39-654E-AB98-C2006266512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137240" y="1356210"/>
            <a:ext cx="1264515" cy="126424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6E7B8921-7B1D-60A8-A4BE-AEF555DEAAC0}"/>
              </a:ext>
            </a:extLst>
          </p:cNvPr>
          <p:cNvSpPr txBox="1"/>
          <p:nvPr/>
        </p:nvSpPr>
        <p:spPr>
          <a:xfrm>
            <a:off x="7246624" y="2491774"/>
            <a:ext cx="120915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Lao UI"/>
                <a:cs typeface="Lao UI"/>
              </a:rPr>
              <a:t>Settings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0225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545A2B3-0059-001E-184E-54DAD54926B1}"/>
              </a:ext>
            </a:extLst>
          </p:cNvPr>
          <p:cNvSpPr/>
          <p:nvPr/>
        </p:nvSpPr>
        <p:spPr>
          <a:xfrm>
            <a:off x="0" y="6339807"/>
            <a:ext cx="10310327" cy="409575"/>
          </a:xfrm>
          <a:prstGeom prst="roundRect">
            <a:avLst/>
          </a:prstGeom>
          <a:solidFill>
            <a:schemeClr val="tx1">
              <a:lumMod val="95000"/>
              <a:lumOff val="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68D4333-3CA7-B941-9FEB-18E90FB37C6A}"/>
              </a:ext>
            </a:extLst>
          </p:cNvPr>
          <p:cNvSpPr/>
          <p:nvPr/>
        </p:nvSpPr>
        <p:spPr>
          <a:xfrm>
            <a:off x="10414181" y="6351521"/>
            <a:ext cx="1707502" cy="409575"/>
          </a:xfrm>
          <a:prstGeom prst="roundRect">
            <a:avLst/>
          </a:prstGeom>
          <a:solidFill>
            <a:schemeClr val="tx1">
              <a:lumMod val="95000"/>
              <a:lumOff val="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Graphic 3" descr="City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C368FD22-0F41-039D-C9F8-2C267F3367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70863" y="6308988"/>
            <a:ext cx="446314" cy="446314"/>
          </a:xfrm>
          <a:prstGeom prst="rect">
            <a:avLst/>
          </a:prstGeom>
        </p:spPr>
      </p:pic>
      <p:pic>
        <p:nvPicPr>
          <p:cNvPr id="6" name="Graphic 5" descr="Wireless with solid fill">
            <a:extLst>
              <a:ext uri="{FF2B5EF4-FFF2-40B4-BE49-F238E27FC236}">
                <a16:creationId xmlns:a16="http://schemas.microsoft.com/office/drawing/2014/main" id="{D94BD809-B72E-BC17-BA32-A1818EA9AC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687650">
            <a:off x="10778249" y="6370548"/>
            <a:ext cx="313837" cy="313837"/>
          </a:xfrm>
          <a:prstGeom prst="rect">
            <a:avLst/>
          </a:prstGeom>
        </p:spPr>
      </p:pic>
      <p:pic>
        <p:nvPicPr>
          <p:cNvPr id="7" name="Graphic 6" descr="Sound Medium with solid fill">
            <a:extLst>
              <a:ext uri="{FF2B5EF4-FFF2-40B4-BE49-F238E27FC236}">
                <a16:creationId xmlns:a16="http://schemas.microsoft.com/office/drawing/2014/main" id="{1431C37B-F32D-B271-6F2D-F157A7D0D2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31849" y="6402643"/>
            <a:ext cx="307334" cy="307334"/>
          </a:xfrm>
          <a:prstGeom prst="rect">
            <a:avLst/>
          </a:prstGeom>
        </p:spPr>
      </p:pic>
      <p:pic>
        <p:nvPicPr>
          <p:cNvPr id="8" name="Graphic 7" descr="Garbage with solid fill">
            <a:extLst>
              <a:ext uri="{FF2B5EF4-FFF2-40B4-BE49-F238E27FC236}">
                <a16:creationId xmlns:a16="http://schemas.microsoft.com/office/drawing/2014/main" id="{05B2E23F-7890-8979-86A7-FC792305D3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76857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9DA8F4-1867-D0F0-7D31-C3C4E3DD8E3D}"/>
              </a:ext>
            </a:extLst>
          </p:cNvPr>
          <p:cNvSpPr txBox="1"/>
          <p:nvPr/>
        </p:nvSpPr>
        <p:spPr>
          <a:xfrm>
            <a:off x="118305" y="1030115"/>
            <a:ext cx="1082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Trash</a:t>
            </a:r>
          </a:p>
        </p:txBody>
      </p:sp>
      <p:pic>
        <p:nvPicPr>
          <p:cNvPr id="11" name="Graphic 10" descr="Magnifying glass with solid fill">
            <a:extLst>
              <a:ext uri="{FF2B5EF4-FFF2-40B4-BE49-F238E27FC236}">
                <a16:creationId xmlns:a16="http://schemas.microsoft.com/office/drawing/2014/main" id="{CF11F6CF-B92A-6F0C-CA7E-224BE2C578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293838" y="6333150"/>
            <a:ext cx="446315" cy="446315"/>
          </a:xfrm>
          <a:prstGeom prst="rect">
            <a:avLst/>
          </a:prstGeom>
        </p:spPr>
      </p:pic>
      <p:pic>
        <p:nvPicPr>
          <p:cNvPr id="1026" name="Picture 2" descr="Google releases new Wallpapers app from Pixel Launcher as standalone ...">
            <a:extLst>
              <a:ext uri="{FF2B5EF4-FFF2-40B4-BE49-F238E27FC236}">
                <a16:creationId xmlns:a16="http://schemas.microsoft.com/office/drawing/2014/main" id="{177EA2EF-58D4-46C1-E9B2-2213F3D7F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2" y="1538029"/>
            <a:ext cx="870213" cy="87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C24C44-919A-B418-CF71-03668B386EAC}"/>
              </a:ext>
            </a:extLst>
          </p:cNvPr>
          <p:cNvSpPr txBox="1"/>
          <p:nvPr/>
        </p:nvSpPr>
        <p:spPr>
          <a:xfrm>
            <a:off x="-73572" y="24471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Wallpaper</a:t>
            </a:r>
          </a:p>
        </p:txBody>
      </p:sp>
      <p:pic>
        <p:nvPicPr>
          <p:cNvPr id="13" name="Picture 2" descr="Google releases new Wallpapers app from Pixel Launcher as standalone ...">
            <a:extLst>
              <a:ext uri="{FF2B5EF4-FFF2-40B4-BE49-F238E27FC236}">
                <a16:creationId xmlns:a16="http://schemas.microsoft.com/office/drawing/2014/main" id="{B0F53CE6-CAD7-28D5-2FE1-A55E65FF2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600" y="6346463"/>
            <a:ext cx="409576" cy="40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B39207-7E00-7011-21E7-D74F60F78427}"/>
              </a:ext>
            </a:extLst>
          </p:cNvPr>
          <p:cNvSpPr txBox="1"/>
          <p:nvPr/>
        </p:nvSpPr>
        <p:spPr>
          <a:xfrm>
            <a:off x="11396207" y="6402643"/>
            <a:ext cx="66791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700" dirty="0">
                <a:solidFill>
                  <a:schemeClr val="bg1"/>
                </a:solidFill>
                <a:latin typeface="Lao UI"/>
                <a:cs typeface="Lao UI"/>
              </a:rPr>
              <a:t>5:28pm</a:t>
            </a:r>
            <a:br>
              <a:rPr lang="en-CA" sz="700" dirty="0">
                <a:latin typeface="Lao UI" panose="020B0502040204020203" pitchFamily="34" charset="0"/>
                <a:cs typeface="Lao UI" panose="020B0502040204020203" pitchFamily="34" charset="0"/>
              </a:rPr>
            </a:br>
            <a:r>
              <a:rPr lang="en-CA" sz="700" dirty="0">
                <a:solidFill>
                  <a:schemeClr val="bg1"/>
                </a:solidFill>
                <a:latin typeface="Lao UI"/>
                <a:cs typeface="Lao UI"/>
              </a:rPr>
              <a:t>12/7/20223</a:t>
            </a:r>
            <a:endParaRPr lang="en-CA" sz="700" dirty="0">
              <a:solidFill>
                <a:schemeClr val="bg1"/>
              </a:solidFill>
              <a:latin typeface="Lao UI" panose="020B0502040204020203" pitchFamily="34" charset="0"/>
              <a:cs typeface="Lao UI" panose="020B0502040204020203" pitchFamily="34" charset="0"/>
            </a:endParaRPr>
          </a:p>
        </p:txBody>
      </p:sp>
      <p:pic>
        <p:nvPicPr>
          <p:cNvPr id="18" name="Graphic 17" descr="Full battery with solid fill">
            <a:extLst>
              <a:ext uri="{FF2B5EF4-FFF2-40B4-BE49-F238E27FC236}">
                <a16:creationId xmlns:a16="http://schemas.microsoft.com/office/drawing/2014/main" id="{308D038E-F860-4694-720D-0A4ADF954D5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109364" y="6379635"/>
            <a:ext cx="353346" cy="353346"/>
          </a:xfrm>
          <a:prstGeom prst="rect">
            <a:avLst/>
          </a:prstGeom>
        </p:spPr>
      </p:pic>
      <p:pic>
        <p:nvPicPr>
          <p:cNvPr id="1028" name="Picture 4" descr="Microsoft PowerPoint Logo - PNG and Vector - Logo Download">
            <a:extLst>
              <a:ext uri="{FF2B5EF4-FFF2-40B4-BE49-F238E27FC236}">
                <a16:creationId xmlns:a16="http://schemas.microsoft.com/office/drawing/2014/main" id="{CF4F264F-A631-3CA8-1AE5-5E14466EC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116" y="6363234"/>
            <a:ext cx="397478" cy="36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refox Logo - PNG and Vector - Logo Download">
            <a:extLst>
              <a:ext uri="{FF2B5EF4-FFF2-40B4-BE49-F238E27FC236}">
                <a16:creationId xmlns:a16="http://schemas.microsoft.com/office/drawing/2014/main" id="{4AD81B47-0EDF-BE74-25C8-8688D2EEB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2" y="2855290"/>
            <a:ext cx="959133" cy="99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C938677-B6D0-1B16-9D5E-84D6C2FEB0D8}"/>
              </a:ext>
            </a:extLst>
          </p:cNvPr>
          <p:cNvSpPr txBox="1"/>
          <p:nvPr/>
        </p:nvSpPr>
        <p:spPr>
          <a:xfrm>
            <a:off x="118305" y="3961571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Mozilla</a:t>
            </a:r>
            <a:br>
              <a:rPr lang="en-CA" dirty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</a:br>
            <a:r>
              <a:rPr lang="en-CA" dirty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Firefox</a:t>
            </a:r>
          </a:p>
        </p:txBody>
      </p:sp>
      <p:pic>
        <p:nvPicPr>
          <p:cNvPr id="20" name="Picture 6" descr="Firefox Logo - PNG and Vector - Logo Download">
            <a:extLst>
              <a:ext uri="{FF2B5EF4-FFF2-40B4-BE49-F238E27FC236}">
                <a16:creationId xmlns:a16="http://schemas.microsoft.com/office/drawing/2014/main" id="{C60648E5-FC79-B1C8-519D-575B3A3BC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448" y="6359720"/>
            <a:ext cx="357765" cy="36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4F1E60-F9EA-BD2D-5298-CE11548BA27F}"/>
              </a:ext>
            </a:extLst>
          </p:cNvPr>
          <p:cNvSpPr/>
          <p:nvPr/>
        </p:nvSpPr>
        <p:spPr>
          <a:xfrm>
            <a:off x="495300" y="228600"/>
            <a:ext cx="11201400" cy="6038850"/>
          </a:xfrm>
          <a:prstGeom prst="roundRect">
            <a:avLst>
              <a:gd name="adj" fmla="val 2471"/>
            </a:avLst>
          </a:pr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B0A1FC5-D014-E573-A41B-9A686BCC36DA}"/>
              </a:ext>
            </a:extLst>
          </p:cNvPr>
          <p:cNvSpPr/>
          <p:nvPr/>
        </p:nvSpPr>
        <p:spPr>
          <a:xfrm>
            <a:off x="3362325" y="381000"/>
            <a:ext cx="8153400" cy="5734050"/>
          </a:xfrm>
          <a:prstGeom prst="roundRect">
            <a:avLst>
              <a:gd name="adj" fmla="val 1382"/>
            </a:avLst>
          </a:pr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42C274B-F8A0-4187-C4C1-3445F3E5E861}"/>
              </a:ext>
            </a:extLst>
          </p:cNvPr>
          <p:cNvSpPr/>
          <p:nvPr/>
        </p:nvSpPr>
        <p:spPr>
          <a:xfrm>
            <a:off x="3914030" y="6779465"/>
            <a:ext cx="379808" cy="4819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6" name="Graphic 15" descr="Magnifying glass with solid fill">
            <a:extLst>
              <a:ext uri="{FF2B5EF4-FFF2-40B4-BE49-F238E27FC236}">
                <a16:creationId xmlns:a16="http://schemas.microsoft.com/office/drawing/2014/main" id="{1D216671-CACE-CDDB-2A6F-AFA9E86092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30491" y="590550"/>
            <a:ext cx="703229" cy="703229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F0F5245-E825-1D92-43BC-8B0ABC927145}"/>
              </a:ext>
            </a:extLst>
          </p:cNvPr>
          <p:cNvSpPr/>
          <p:nvPr/>
        </p:nvSpPr>
        <p:spPr>
          <a:xfrm>
            <a:off x="4317177" y="631398"/>
            <a:ext cx="7079030" cy="56420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0670AE-C3B1-A319-5CB5-AE83A1104801}"/>
              </a:ext>
            </a:extLst>
          </p:cNvPr>
          <p:cNvSpPr txBox="1"/>
          <p:nvPr/>
        </p:nvSpPr>
        <p:spPr>
          <a:xfrm>
            <a:off x="4401886" y="742950"/>
            <a:ext cx="4781025" cy="3757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Lao UI"/>
                <a:cs typeface="Lao UI"/>
              </a:rPr>
              <a:t>Search for anything</a:t>
            </a:r>
            <a:endParaRPr lang="en-CA" dirty="0">
              <a:solidFill>
                <a:schemeClr val="bg1"/>
              </a:solidFill>
              <a:latin typeface="Lao UI" panose="020B0502040204020203" pitchFamily="34" charset="0"/>
              <a:cs typeface="Lao UI" panose="020B0502040204020203" pitchFamily="34" charset="0"/>
            </a:endParaRPr>
          </a:p>
        </p:txBody>
      </p:sp>
      <p:pic>
        <p:nvPicPr>
          <p:cNvPr id="22" name="Picture 2" descr="Google releases new Wallpapers app from Pixel Launcher as standalone ...">
            <a:extLst>
              <a:ext uri="{FF2B5EF4-FFF2-40B4-BE49-F238E27FC236}">
                <a16:creationId xmlns:a16="http://schemas.microsoft.com/office/drawing/2014/main" id="{1CB923E1-6861-8644-19B2-74CB08FDE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542" y="1587557"/>
            <a:ext cx="855274" cy="82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587BC40-1C84-99D1-AF4B-3E2AC840C4E2}"/>
              </a:ext>
            </a:extLst>
          </p:cNvPr>
          <p:cNvSpPr txBox="1"/>
          <p:nvPr/>
        </p:nvSpPr>
        <p:spPr>
          <a:xfrm>
            <a:off x="3524867" y="2410723"/>
            <a:ext cx="131608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Lao UI"/>
                <a:cs typeface="Lao UI"/>
              </a:rPr>
              <a:t>Wallpapers</a:t>
            </a:r>
            <a:endParaRPr lang="en-US" dirty="0"/>
          </a:p>
        </p:txBody>
      </p:sp>
      <p:pic>
        <p:nvPicPr>
          <p:cNvPr id="24" name="Picture 4" descr="Microsoft PowerPoint Logo - PNG and Vector - Logo Download">
            <a:extLst>
              <a:ext uri="{FF2B5EF4-FFF2-40B4-BE49-F238E27FC236}">
                <a16:creationId xmlns:a16="http://schemas.microsoft.com/office/drawing/2014/main" id="{8F302FCA-528E-BFF6-272F-3366BDEB3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305" y="1589951"/>
            <a:ext cx="886308" cy="82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F1D6FD7-8E31-6123-5D8D-FD0283769647}"/>
              </a:ext>
            </a:extLst>
          </p:cNvPr>
          <p:cNvSpPr txBox="1"/>
          <p:nvPr/>
        </p:nvSpPr>
        <p:spPr>
          <a:xfrm>
            <a:off x="4804451" y="2410723"/>
            <a:ext cx="164676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Lao UI"/>
                <a:cs typeface="Lao UI"/>
              </a:rPr>
              <a:t>PowerPoint</a:t>
            </a:r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27" name="Graphic 26" descr="User with solid fill">
            <a:extLst>
              <a:ext uri="{FF2B5EF4-FFF2-40B4-BE49-F238E27FC236}">
                <a16:creationId xmlns:a16="http://schemas.microsoft.com/office/drawing/2014/main" id="{EB5CEF5C-421D-D033-05AC-8CC4D9D4876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50983" y="5574325"/>
            <a:ext cx="623317" cy="637694"/>
          </a:xfrm>
          <a:prstGeom prst="rect">
            <a:avLst/>
          </a:prstGeom>
        </p:spPr>
      </p:pic>
      <p:pic>
        <p:nvPicPr>
          <p:cNvPr id="28" name="Graphic 27" descr="Power with solid fill">
            <a:extLst>
              <a:ext uri="{FF2B5EF4-FFF2-40B4-BE49-F238E27FC236}">
                <a16:creationId xmlns:a16="http://schemas.microsoft.com/office/drawing/2014/main" id="{86152D2E-B216-CB97-C00E-B3C12B6066A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81818" y="5516593"/>
            <a:ext cx="641231" cy="698740"/>
          </a:xfrm>
          <a:prstGeom prst="rect">
            <a:avLst/>
          </a:prstGeom>
        </p:spPr>
      </p:pic>
      <p:pic>
        <p:nvPicPr>
          <p:cNvPr id="29" name="Graphic 28" descr="Single gear with solid fill">
            <a:extLst>
              <a:ext uri="{FF2B5EF4-FFF2-40B4-BE49-F238E27FC236}">
                <a16:creationId xmlns:a16="http://schemas.microsoft.com/office/drawing/2014/main" id="{6D945689-201A-A76F-568E-7C5A587759E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756913" y="5516592"/>
            <a:ext cx="770627" cy="756250"/>
          </a:xfrm>
          <a:prstGeom prst="rect">
            <a:avLst/>
          </a:prstGeom>
        </p:spPr>
      </p:pic>
      <p:pic>
        <p:nvPicPr>
          <p:cNvPr id="30" name="Graphic 29" descr="Download with solid fill">
            <a:extLst>
              <a:ext uri="{FF2B5EF4-FFF2-40B4-BE49-F238E27FC236}">
                <a16:creationId xmlns:a16="http://schemas.microsoft.com/office/drawing/2014/main" id="{AB0D878E-5F0F-FBDA-4B0A-D91D1796A3C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447026" y="5473460"/>
            <a:ext cx="799382" cy="799382"/>
          </a:xfrm>
          <a:prstGeom prst="rect">
            <a:avLst/>
          </a:prstGeom>
        </p:spPr>
      </p:pic>
      <p:pic>
        <p:nvPicPr>
          <p:cNvPr id="31" name="Picture 6" descr="Firefox Logo - PNG and Vector - Logo Download">
            <a:extLst>
              <a:ext uri="{FF2B5EF4-FFF2-40B4-BE49-F238E27FC236}">
                <a16:creationId xmlns:a16="http://schemas.microsoft.com/office/drawing/2014/main" id="{5D8AB345-B533-43E2-8377-9E63B25A0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880" y="1528928"/>
            <a:ext cx="846596" cy="90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F9EE3EA-E51C-EA42-49A3-2D328636C4B7}"/>
              </a:ext>
            </a:extLst>
          </p:cNvPr>
          <p:cNvSpPr txBox="1"/>
          <p:nvPr/>
        </p:nvSpPr>
        <p:spPr>
          <a:xfrm>
            <a:off x="6170300" y="2425099"/>
            <a:ext cx="97102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>
                <a:solidFill>
                  <a:schemeClr val="bg1"/>
                </a:solidFill>
                <a:latin typeface="Lao UI"/>
                <a:cs typeface="Lao UI"/>
              </a:rPr>
              <a:t>Mozilla</a:t>
            </a:r>
            <a:br>
              <a:rPr lang="en-CA" dirty="0">
                <a:solidFill>
                  <a:schemeClr val="bg1"/>
                </a:solidFill>
                <a:latin typeface="Lao UI"/>
                <a:cs typeface="Lao UI"/>
              </a:rPr>
            </a:br>
            <a:r>
              <a:rPr lang="en-CA" dirty="0">
                <a:solidFill>
                  <a:schemeClr val="bg1"/>
                </a:solidFill>
                <a:latin typeface="Lao UI"/>
                <a:cs typeface="Lao UI"/>
              </a:rPr>
              <a:t>Firefox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4D4D337-2EE0-2BAC-D26C-25BFC295A175}"/>
              </a:ext>
            </a:extLst>
          </p:cNvPr>
          <p:cNvSpPr/>
          <p:nvPr/>
        </p:nvSpPr>
        <p:spPr>
          <a:xfrm>
            <a:off x="3469964" y="5076903"/>
            <a:ext cx="2286000" cy="44569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9376EB9-E7D6-8D9C-08A6-0D81988E9280}"/>
              </a:ext>
            </a:extLst>
          </p:cNvPr>
          <p:cNvSpPr/>
          <p:nvPr/>
        </p:nvSpPr>
        <p:spPr>
          <a:xfrm>
            <a:off x="5741585" y="5076902"/>
            <a:ext cx="5535283" cy="44569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2A56FE3-31BC-3B7D-7594-2D690A167EAF}"/>
              </a:ext>
            </a:extLst>
          </p:cNvPr>
          <p:cNvSpPr txBox="1"/>
          <p:nvPr/>
        </p:nvSpPr>
        <p:spPr>
          <a:xfrm>
            <a:off x="3526819" y="4509041"/>
            <a:ext cx="4075740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Lao UI"/>
                <a:cs typeface="Calibri"/>
              </a:rPr>
              <a:t>Volume: 25%</a:t>
            </a:r>
            <a:endParaRPr lang="en-US" dirty="0">
              <a:cs typeface="Calibri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174FA8-3ECE-15A7-FFC5-451958CEEA8C}"/>
              </a:ext>
            </a:extLst>
          </p:cNvPr>
          <p:cNvSpPr txBox="1"/>
          <p:nvPr/>
        </p:nvSpPr>
        <p:spPr>
          <a:xfrm>
            <a:off x="665724" y="469003"/>
            <a:ext cx="1272156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Lao UI"/>
                <a:cs typeface="Calibri"/>
              </a:rPr>
              <a:t>Storage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59EBFB-1555-D736-644B-9751E6FDC1D3}"/>
              </a:ext>
            </a:extLst>
          </p:cNvPr>
          <p:cNvSpPr txBox="1"/>
          <p:nvPr/>
        </p:nvSpPr>
        <p:spPr>
          <a:xfrm>
            <a:off x="665723" y="1000965"/>
            <a:ext cx="233608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ao UI"/>
                <a:cs typeface="Calibri"/>
              </a:rPr>
              <a:t>1.99TB free of 2TB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8A77A-2A54-BF54-0E22-A18FA8E2467E}"/>
              </a:ext>
            </a:extLst>
          </p:cNvPr>
          <p:cNvSpPr txBox="1"/>
          <p:nvPr/>
        </p:nvSpPr>
        <p:spPr>
          <a:xfrm>
            <a:off x="464441" y="1633569"/>
            <a:ext cx="305494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ao UI"/>
                <a:cs typeface="Calibri"/>
              </a:rPr>
              <a:t>Most used programs</a:t>
            </a:r>
            <a:endParaRPr lang="en-US" sz="24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40" name="Picture 6" descr="Firefox Logo - PNG and Vector - Logo Download">
            <a:extLst>
              <a:ext uri="{FF2B5EF4-FFF2-40B4-BE49-F238E27FC236}">
                <a16:creationId xmlns:a16="http://schemas.microsoft.com/office/drawing/2014/main" id="{91A223B3-36B3-EF78-E60D-310951E96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09" y="2147154"/>
            <a:ext cx="530295" cy="58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716461C-7849-2D57-9E0A-6A04846DAF86}"/>
              </a:ext>
            </a:extLst>
          </p:cNvPr>
          <p:cNvSpPr txBox="1"/>
          <p:nvPr/>
        </p:nvSpPr>
        <p:spPr>
          <a:xfrm>
            <a:off x="1097043" y="2251795"/>
            <a:ext cx="233608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ao UI"/>
                <a:cs typeface="Calibri"/>
              </a:rPr>
              <a:t>Mo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zilla Firefox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2" name="Picture 4" descr="Microsoft PowerPoint Logo - PNG and Vector - Logo Download">
            <a:extLst>
              <a:ext uri="{FF2B5EF4-FFF2-40B4-BE49-F238E27FC236}">
                <a16:creationId xmlns:a16="http://schemas.microsoft.com/office/drawing/2014/main" id="{05CF5772-3CD0-F6D8-5EBE-397A6A652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01" y="2826404"/>
            <a:ext cx="613138" cy="54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197201E-49A6-9706-6120-519001A72A51}"/>
              </a:ext>
            </a:extLst>
          </p:cNvPr>
          <p:cNvSpPr txBox="1"/>
          <p:nvPr/>
        </p:nvSpPr>
        <p:spPr>
          <a:xfrm>
            <a:off x="1097043" y="2898775"/>
            <a:ext cx="233608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ao UI"/>
                <a:cs typeface="Calibri"/>
              </a:rPr>
              <a:t>PowerPoint</a:t>
            </a:r>
            <a:endParaRPr lang="en-US" dirty="0"/>
          </a:p>
        </p:txBody>
      </p:sp>
      <p:pic>
        <p:nvPicPr>
          <p:cNvPr id="44" name="Graphic 43" descr="Single gear with solid fill">
            <a:extLst>
              <a:ext uri="{FF2B5EF4-FFF2-40B4-BE49-F238E27FC236}">
                <a16:creationId xmlns:a16="http://schemas.microsoft.com/office/drawing/2014/main" id="{53D5B621-AB4A-A1DE-B750-54D775F27E3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48573" y="3359988"/>
            <a:ext cx="770627" cy="75625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E4D0459-50DA-E6CF-A54F-063375984243}"/>
              </a:ext>
            </a:extLst>
          </p:cNvPr>
          <p:cNvSpPr txBox="1"/>
          <p:nvPr/>
        </p:nvSpPr>
        <p:spPr>
          <a:xfrm>
            <a:off x="1125797" y="3545756"/>
            <a:ext cx="233608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ao UI"/>
                <a:cs typeface="Calibri"/>
              </a:rPr>
              <a:t>Settings</a:t>
            </a:r>
            <a:endParaRPr lang="en-US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3F213FB-3990-1853-EF1D-0655210C525C}"/>
              </a:ext>
            </a:extLst>
          </p:cNvPr>
          <p:cNvSpPr/>
          <p:nvPr/>
        </p:nvSpPr>
        <p:spPr>
          <a:xfrm>
            <a:off x="460677" y="3731976"/>
            <a:ext cx="2544791" cy="16390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hlinkClick r:id="rId28" action="ppaction://hlinksldjump"/>
            <a:extLst>
              <a:ext uri="{FF2B5EF4-FFF2-40B4-BE49-F238E27FC236}">
                <a16:creationId xmlns:a16="http://schemas.microsoft.com/office/drawing/2014/main" id="{1961CBFF-67C5-36E9-6EA9-6E41671266F5}"/>
              </a:ext>
            </a:extLst>
          </p:cNvPr>
          <p:cNvSpPr txBox="1"/>
          <p:nvPr/>
        </p:nvSpPr>
        <p:spPr>
          <a:xfrm>
            <a:off x="565082" y="3804550"/>
            <a:ext cx="1962268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Lao UI"/>
                <a:cs typeface="Calibri"/>
              </a:rPr>
              <a:t>Shut Down</a:t>
            </a:r>
            <a:endParaRPr lang="en-US" dirty="0"/>
          </a:p>
        </p:txBody>
      </p:sp>
      <p:sp>
        <p:nvSpPr>
          <p:cNvPr id="47" name="TextBox 46">
            <a:hlinkClick r:id="rId29" action="ppaction://hlinksldjump"/>
            <a:extLst>
              <a:ext uri="{FF2B5EF4-FFF2-40B4-BE49-F238E27FC236}">
                <a16:creationId xmlns:a16="http://schemas.microsoft.com/office/drawing/2014/main" id="{F38302F4-06A5-6767-EBA2-D8D628408570}"/>
              </a:ext>
            </a:extLst>
          </p:cNvPr>
          <p:cNvSpPr txBox="1"/>
          <p:nvPr/>
        </p:nvSpPr>
        <p:spPr>
          <a:xfrm>
            <a:off x="550704" y="4279002"/>
            <a:ext cx="1962268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Lao UI"/>
                <a:cs typeface="Calibri"/>
              </a:rPr>
              <a:t>Restart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07DAEEE-7273-2130-2CBE-672B1799D780}"/>
              </a:ext>
            </a:extLst>
          </p:cNvPr>
          <p:cNvSpPr txBox="1"/>
          <p:nvPr/>
        </p:nvSpPr>
        <p:spPr>
          <a:xfrm>
            <a:off x="550703" y="4753454"/>
            <a:ext cx="1962268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Lao UI"/>
                <a:cs typeface="Calibri"/>
              </a:rPr>
              <a:t>Sleep</a:t>
            </a:r>
            <a:endParaRPr lang="en-US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11C93CB-0B58-B700-1D5F-23C7F510299E}"/>
              </a:ext>
            </a:extLst>
          </p:cNvPr>
          <p:cNvSpPr/>
          <p:nvPr/>
        </p:nvSpPr>
        <p:spPr>
          <a:xfrm>
            <a:off x="1316391" y="6183541"/>
            <a:ext cx="379808" cy="4819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0" name="Graphic 49" descr="Single gear with solid fill">
            <a:extLst>
              <a:ext uri="{FF2B5EF4-FFF2-40B4-BE49-F238E27FC236}">
                <a16:creationId xmlns:a16="http://schemas.microsoft.com/office/drawing/2014/main" id="{A2C5CFC4-1A0C-44A5-D9D8-77033DA65FB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137240" y="1356210"/>
            <a:ext cx="1264515" cy="126424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F0E2523-7F23-ED28-13C1-13747385954B}"/>
              </a:ext>
            </a:extLst>
          </p:cNvPr>
          <p:cNvSpPr txBox="1"/>
          <p:nvPr/>
        </p:nvSpPr>
        <p:spPr>
          <a:xfrm>
            <a:off x="7189475" y="2444149"/>
            <a:ext cx="116152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Lao UI"/>
                <a:cs typeface="Lao UI"/>
              </a:rPr>
              <a:t>Settings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8931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City with solid fill">
            <a:extLst>
              <a:ext uri="{FF2B5EF4-FFF2-40B4-BE49-F238E27FC236}">
                <a16:creationId xmlns:a16="http://schemas.microsoft.com/office/drawing/2014/main" id="{1EC74442-8AAB-E2B6-ADE5-736E37DE5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2971" y="5561517"/>
            <a:ext cx="1441580" cy="1441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E62628-7510-742D-4CE4-6F3193E7A521}"/>
              </a:ext>
            </a:extLst>
          </p:cNvPr>
          <p:cNvSpPr txBox="1"/>
          <p:nvPr/>
        </p:nvSpPr>
        <p:spPr>
          <a:xfrm>
            <a:off x="5190286" y="5928364"/>
            <a:ext cx="348342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Lao UI"/>
                <a:cs typeface="Lao UI"/>
              </a:rPr>
              <a:t>CityOS</a:t>
            </a:r>
            <a:r>
              <a:rPr lang="en-US" sz="4000" dirty="0">
                <a:solidFill>
                  <a:schemeClr val="bg1"/>
                </a:solidFill>
                <a:latin typeface="Lao UI"/>
                <a:cs typeface="Lao UI"/>
              </a:rPr>
              <a:t> 1.0 Pro</a:t>
            </a:r>
            <a:endParaRPr lang="en-US" sz="4000" dirty="0">
              <a:solidFill>
                <a:schemeClr val="bg1"/>
              </a:solidFill>
              <a:latin typeface="Lao UI" panose="020F0502020204030204" pitchFamily="34" charset="0"/>
              <a:cs typeface="Lao U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725C9D-2036-7C7B-0A32-499189C7D944}"/>
              </a:ext>
            </a:extLst>
          </p:cNvPr>
          <p:cNvSpPr txBox="1"/>
          <p:nvPr/>
        </p:nvSpPr>
        <p:spPr>
          <a:xfrm>
            <a:off x="4886131" y="2981836"/>
            <a:ext cx="609414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Shutting Down</a:t>
            </a:r>
          </a:p>
        </p:txBody>
      </p:sp>
    </p:spTree>
    <p:extLst>
      <p:ext uri="{BB962C8B-B14F-4D97-AF65-F5344CB8AC3E}">
        <p14:creationId xmlns:p14="http://schemas.microsoft.com/office/powerpoint/2010/main" val="2834504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22EA7E-CD0A-2B5E-39F0-CA4AA9202BE5}"/>
              </a:ext>
            </a:extLst>
          </p:cNvPr>
          <p:cNvSpPr txBox="1"/>
          <p:nvPr/>
        </p:nvSpPr>
        <p:spPr>
          <a:xfrm>
            <a:off x="3055434" y="2453269"/>
            <a:ext cx="65346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It is now safe to turn off your computer</a:t>
            </a:r>
          </a:p>
        </p:txBody>
      </p:sp>
      <p:sp>
        <p:nvSpPr>
          <p:cNvPr id="3" name="TextBox 2">
            <a:hlinkClick r:id="rId2" action="ppaction://hlinksldjump"/>
            <a:extLst>
              <a:ext uri="{FF2B5EF4-FFF2-40B4-BE49-F238E27FC236}">
                <a16:creationId xmlns:a16="http://schemas.microsoft.com/office/drawing/2014/main" id="{E430670E-B6B6-CE17-B6CB-6EDB140BB2BC}"/>
              </a:ext>
            </a:extLst>
          </p:cNvPr>
          <p:cNvSpPr txBox="1"/>
          <p:nvPr/>
        </p:nvSpPr>
        <p:spPr>
          <a:xfrm>
            <a:off x="5307980" y="5047787"/>
            <a:ext cx="65346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[Turn On]</a:t>
            </a:r>
          </a:p>
        </p:txBody>
      </p:sp>
    </p:spTree>
    <p:extLst>
      <p:ext uri="{BB962C8B-B14F-4D97-AF65-F5344CB8AC3E}">
        <p14:creationId xmlns:p14="http://schemas.microsoft.com/office/powerpoint/2010/main" val="2212148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City with solid fill">
            <a:extLst>
              <a:ext uri="{FF2B5EF4-FFF2-40B4-BE49-F238E27FC236}">
                <a16:creationId xmlns:a16="http://schemas.microsoft.com/office/drawing/2014/main" id="{1EC74442-8AAB-E2B6-ADE5-736E37DE5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2971" y="5561517"/>
            <a:ext cx="1441580" cy="1441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E62628-7510-742D-4CE4-6F3193E7A521}"/>
              </a:ext>
            </a:extLst>
          </p:cNvPr>
          <p:cNvSpPr txBox="1"/>
          <p:nvPr/>
        </p:nvSpPr>
        <p:spPr>
          <a:xfrm>
            <a:off x="5190286" y="5928364"/>
            <a:ext cx="348342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Lao UI"/>
                <a:cs typeface="Lao UI"/>
              </a:rPr>
              <a:t>CityOS</a:t>
            </a:r>
            <a:r>
              <a:rPr lang="en-US" sz="4000" dirty="0">
                <a:solidFill>
                  <a:schemeClr val="bg1"/>
                </a:solidFill>
                <a:latin typeface="Lao UI"/>
                <a:cs typeface="Lao UI"/>
              </a:rPr>
              <a:t> 1.0 Pro</a:t>
            </a:r>
            <a:endParaRPr lang="en-US" sz="4000" dirty="0">
              <a:solidFill>
                <a:schemeClr val="bg1"/>
              </a:solidFill>
              <a:latin typeface="Lao UI" panose="020F0502020204030204" pitchFamily="34" charset="0"/>
              <a:cs typeface="Lao U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725C9D-2036-7C7B-0A32-499189C7D944}"/>
              </a:ext>
            </a:extLst>
          </p:cNvPr>
          <p:cNvSpPr txBox="1"/>
          <p:nvPr/>
        </p:nvSpPr>
        <p:spPr>
          <a:xfrm>
            <a:off x="5190286" y="3152001"/>
            <a:ext cx="609414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Restarting</a:t>
            </a:r>
          </a:p>
        </p:txBody>
      </p:sp>
    </p:spTree>
    <p:extLst>
      <p:ext uri="{BB962C8B-B14F-4D97-AF65-F5344CB8AC3E}">
        <p14:creationId xmlns:p14="http://schemas.microsoft.com/office/powerpoint/2010/main" val="27505569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5000">
        <p159:morph option="byObject"/>
      </p:transition>
    </mc:Choice>
    <mc:Fallback>
      <p:transition spd="slow" advClick="0" advTm="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DABC8EB-3880-2164-93E2-BBCEB9D9309E}"/>
              </a:ext>
            </a:extLst>
          </p:cNvPr>
          <p:cNvSpPr/>
          <p:nvPr/>
        </p:nvSpPr>
        <p:spPr>
          <a:xfrm>
            <a:off x="213049" y="167479"/>
            <a:ext cx="11765902" cy="6428792"/>
          </a:xfrm>
          <a:prstGeom prst="roundRect">
            <a:avLst>
              <a:gd name="adj" fmla="val 7088"/>
            </a:avLst>
          </a:prstGeom>
          <a:solidFill>
            <a:schemeClr val="tx1">
              <a:lumMod val="85000"/>
              <a:lumOff val="15000"/>
              <a:alpha val="8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6E779B6-94E6-8A40-913A-232799E1A0E8}"/>
              </a:ext>
            </a:extLst>
          </p:cNvPr>
          <p:cNvSpPr/>
          <p:nvPr/>
        </p:nvSpPr>
        <p:spPr>
          <a:xfrm>
            <a:off x="4239208" y="2066259"/>
            <a:ext cx="3713584" cy="70788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glow rad="63500">
              <a:schemeClr val="accent5">
                <a:satMod val="175000"/>
                <a:alpha val="40000"/>
              </a:schemeClr>
            </a:glo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>
                <a:latin typeface="Lao UI" panose="020B0502040204020203" pitchFamily="34" charset="0"/>
                <a:cs typeface="Lao UI" panose="020B0502040204020203" pitchFamily="34" charset="0"/>
              </a:rPr>
              <a:t>English (US)</a:t>
            </a:r>
          </a:p>
        </p:txBody>
      </p:sp>
      <p:pic>
        <p:nvPicPr>
          <p:cNvPr id="4" name="Graphic 3" descr="City with solid fill">
            <a:extLst>
              <a:ext uri="{FF2B5EF4-FFF2-40B4-BE49-F238E27FC236}">
                <a16:creationId xmlns:a16="http://schemas.microsoft.com/office/drawing/2014/main" id="{1EC74442-8AAB-E2B6-ADE5-736E37DE5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88704" y="543507"/>
            <a:ext cx="1441580" cy="1441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E62628-7510-742D-4CE4-6F3193E7A521}"/>
              </a:ext>
            </a:extLst>
          </p:cNvPr>
          <p:cNvSpPr txBox="1"/>
          <p:nvPr/>
        </p:nvSpPr>
        <p:spPr>
          <a:xfrm>
            <a:off x="5291236" y="910354"/>
            <a:ext cx="4170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accent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CityOS</a:t>
            </a:r>
            <a:r>
              <a:rPr lang="en-US" sz="4000">
                <a:solidFill>
                  <a:schemeClr val="bg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 1.0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6A7BA1-6E3F-5107-E8FF-DE8388ED9358}"/>
              </a:ext>
            </a:extLst>
          </p:cNvPr>
          <p:cNvSpPr txBox="1"/>
          <p:nvPr/>
        </p:nvSpPr>
        <p:spPr>
          <a:xfrm>
            <a:off x="486748" y="6120882"/>
            <a:ext cx="2565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Rutwik Stuff Corp.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08ADC1C-1B17-99A0-2502-4B84A34C70BB}"/>
              </a:ext>
            </a:extLst>
          </p:cNvPr>
          <p:cNvSpPr/>
          <p:nvPr/>
        </p:nvSpPr>
        <p:spPr>
          <a:xfrm>
            <a:off x="4239208" y="3009743"/>
            <a:ext cx="3713584" cy="70788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glow rad="63500">
              <a:schemeClr val="accent5">
                <a:satMod val="175000"/>
                <a:alpha val="40000"/>
              </a:schemeClr>
            </a:glo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>
                <a:latin typeface="Lao UI" panose="020B0502040204020203" pitchFamily="34" charset="0"/>
                <a:cs typeface="Lao UI" panose="020B0502040204020203" pitchFamily="34" charset="0"/>
              </a:rPr>
              <a:t>English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A1F9361-4021-300D-DB9F-4785D8BDA6A1}"/>
              </a:ext>
            </a:extLst>
          </p:cNvPr>
          <p:cNvSpPr/>
          <p:nvPr/>
        </p:nvSpPr>
        <p:spPr>
          <a:xfrm>
            <a:off x="4239208" y="3978410"/>
            <a:ext cx="3713584" cy="70788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glow rad="63500">
              <a:schemeClr val="accent5">
                <a:satMod val="175000"/>
                <a:alpha val="40000"/>
              </a:schemeClr>
            </a:glo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>
                <a:latin typeface="Lao UI" panose="020B0502040204020203" pitchFamily="34" charset="0"/>
                <a:cs typeface="Lao UI" panose="020B0502040204020203" pitchFamily="34" charset="0"/>
              </a:rPr>
              <a:t>US</a:t>
            </a:r>
          </a:p>
        </p:txBody>
      </p:sp>
      <p:sp>
        <p:nvSpPr>
          <p:cNvPr id="9" name="Rectangle: Rounded Corners 8">
            <a:hlinkClick r:id="rId5" action="ppaction://hlinksldjump"/>
            <a:extLst>
              <a:ext uri="{FF2B5EF4-FFF2-40B4-BE49-F238E27FC236}">
                <a16:creationId xmlns:a16="http://schemas.microsoft.com/office/drawing/2014/main" id="{97B47127-EF0F-5D31-3198-74832E9D0A92}"/>
              </a:ext>
            </a:extLst>
          </p:cNvPr>
          <p:cNvSpPr/>
          <p:nvPr/>
        </p:nvSpPr>
        <p:spPr>
          <a:xfrm>
            <a:off x="4239208" y="5556527"/>
            <a:ext cx="3713584" cy="70788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glow rad="63500">
              <a:schemeClr val="accent5">
                <a:satMod val="175000"/>
                <a:alpha val="40000"/>
              </a:schemeClr>
            </a:glo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>
                <a:latin typeface="Lao UI" panose="020B0502040204020203" pitchFamily="34" charset="0"/>
                <a:cs typeface="Lao UI" panose="020B0502040204020203" pitchFamily="34" charset="0"/>
              </a:rPr>
              <a:t>Continue</a:t>
            </a:r>
          </a:p>
        </p:txBody>
      </p:sp>
      <p:pic>
        <p:nvPicPr>
          <p:cNvPr id="12" name="Graphic 11" descr="Caret Down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6254D422-DB46-2549-922D-01716A6676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41776" y="2261521"/>
            <a:ext cx="411016" cy="411016"/>
          </a:xfrm>
          <a:prstGeom prst="rect">
            <a:avLst/>
          </a:prstGeom>
        </p:spPr>
      </p:pic>
      <p:pic>
        <p:nvPicPr>
          <p:cNvPr id="13" name="Graphic 12" descr="Caret Down with solid fill">
            <a:extLst>
              <a:ext uri="{FF2B5EF4-FFF2-40B4-BE49-F238E27FC236}">
                <a16:creationId xmlns:a16="http://schemas.microsoft.com/office/drawing/2014/main" id="{43C13539-66D6-7D16-2227-CC62E16C4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41776" y="3176367"/>
            <a:ext cx="411016" cy="411016"/>
          </a:xfrm>
          <a:prstGeom prst="rect">
            <a:avLst/>
          </a:prstGeom>
        </p:spPr>
      </p:pic>
      <p:pic>
        <p:nvPicPr>
          <p:cNvPr id="14" name="Graphic 13" descr="Caret Down with solid fill">
            <a:extLst>
              <a:ext uri="{FF2B5EF4-FFF2-40B4-BE49-F238E27FC236}">
                <a16:creationId xmlns:a16="http://schemas.microsoft.com/office/drawing/2014/main" id="{40F7390A-9865-EDCD-4621-105D878A43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41776" y="4185464"/>
            <a:ext cx="411016" cy="41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30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8205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7000">
        <p:fade/>
      </p:transition>
    </mc:Choice>
    <mc:Fallback>
      <p:transition spd="med" advClick="0" advTm="700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City with solid fill">
            <a:extLst>
              <a:ext uri="{FF2B5EF4-FFF2-40B4-BE49-F238E27FC236}">
                <a16:creationId xmlns:a16="http://schemas.microsoft.com/office/drawing/2014/main" id="{59167F6A-8650-16CF-AF1C-A7FA39DB2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5356" y="1665515"/>
            <a:ext cx="1441580" cy="14415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72DA24-60F2-4417-EEA1-4D00A8D0B884}"/>
              </a:ext>
            </a:extLst>
          </p:cNvPr>
          <p:cNvSpPr txBox="1"/>
          <p:nvPr/>
        </p:nvSpPr>
        <p:spPr>
          <a:xfrm>
            <a:off x="5307565" y="2032362"/>
            <a:ext cx="4170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accent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CityOS</a:t>
            </a:r>
            <a:r>
              <a:rPr lang="en-US" sz="4000">
                <a:solidFill>
                  <a:schemeClr val="bg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C8D404-379A-6155-A32F-62318C2CBA4D}"/>
              </a:ext>
            </a:extLst>
          </p:cNvPr>
          <p:cNvSpPr txBox="1"/>
          <p:nvPr/>
        </p:nvSpPr>
        <p:spPr>
          <a:xfrm>
            <a:off x="4917233" y="4122418"/>
            <a:ext cx="36016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Starting CityOS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2F5AD5-B034-9742-EAB1-099445D0E048}"/>
              </a:ext>
            </a:extLst>
          </p:cNvPr>
          <p:cNvSpPr txBox="1"/>
          <p:nvPr/>
        </p:nvSpPr>
        <p:spPr>
          <a:xfrm>
            <a:off x="5012095" y="6176866"/>
            <a:ext cx="2565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Rutwik Stuff Corp.</a:t>
            </a:r>
          </a:p>
        </p:txBody>
      </p:sp>
    </p:spTree>
    <p:extLst>
      <p:ext uri="{BB962C8B-B14F-4D97-AF65-F5344CB8AC3E}">
        <p14:creationId xmlns:p14="http://schemas.microsoft.com/office/powerpoint/2010/main" val="3791308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7000">
        <p:fade/>
      </p:transition>
    </mc:Choice>
    <mc:Fallback>
      <p:transition spd="med" advClick="0" advTm="700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City with solid fill">
            <a:extLst>
              <a:ext uri="{FF2B5EF4-FFF2-40B4-BE49-F238E27FC236}">
                <a16:creationId xmlns:a16="http://schemas.microsoft.com/office/drawing/2014/main" id="{1EC74442-8AAB-E2B6-ADE5-736E37DE5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44551" y="5561517"/>
            <a:ext cx="1441580" cy="1441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E62628-7510-742D-4CE4-6F3193E7A521}"/>
              </a:ext>
            </a:extLst>
          </p:cNvPr>
          <p:cNvSpPr txBox="1"/>
          <p:nvPr/>
        </p:nvSpPr>
        <p:spPr>
          <a:xfrm>
            <a:off x="4956110" y="5928364"/>
            <a:ext cx="348342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Lao UI"/>
                <a:cs typeface="Lao UI"/>
              </a:rPr>
              <a:t>CityOS</a:t>
            </a:r>
            <a:r>
              <a:rPr lang="en-US" sz="4000" dirty="0">
                <a:solidFill>
                  <a:schemeClr val="bg1"/>
                </a:solidFill>
                <a:latin typeface="Lao UI"/>
                <a:cs typeface="Lao UI"/>
              </a:rPr>
              <a:t> 1.0 Pro</a:t>
            </a:r>
            <a:endParaRPr lang="en-US" sz="4000" dirty="0">
              <a:solidFill>
                <a:schemeClr val="bg1"/>
              </a:solidFill>
              <a:latin typeface="Lao UI" panose="020F0502020204030204" pitchFamily="34" charset="0"/>
              <a:cs typeface="Lao UI" panose="020F0502020204030204" pitchFamily="34" charset="0"/>
            </a:endParaRPr>
          </a:p>
        </p:txBody>
      </p:sp>
      <p:pic>
        <p:nvPicPr>
          <p:cNvPr id="17" name="Graphic 16" descr="User with solid fill">
            <a:extLst>
              <a:ext uri="{FF2B5EF4-FFF2-40B4-BE49-F238E27FC236}">
                <a16:creationId xmlns:a16="http://schemas.microsoft.com/office/drawing/2014/main" id="{8A458179-FB53-FF42-CC8E-06C879798E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5511" y="1433646"/>
            <a:ext cx="1600977" cy="16009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ADD18BA-C098-CFE2-30DB-38C2F2704F72}"/>
              </a:ext>
            </a:extLst>
          </p:cNvPr>
          <p:cNvSpPr txBox="1"/>
          <p:nvPr/>
        </p:nvSpPr>
        <p:spPr>
          <a:xfrm>
            <a:off x="4669971" y="2908356"/>
            <a:ext cx="3483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RutwikasZeb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9C602CE-62BA-6E7C-F140-D2377B03B603}"/>
              </a:ext>
            </a:extLst>
          </p:cNvPr>
          <p:cNvSpPr/>
          <p:nvPr/>
        </p:nvSpPr>
        <p:spPr>
          <a:xfrm>
            <a:off x="4814596" y="3704253"/>
            <a:ext cx="2920482" cy="61582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**********</a:t>
            </a:r>
          </a:p>
        </p:txBody>
      </p:sp>
      <p:pic>
        <p:nvPicPr>
          <p:cNvPr id="20" name="Graphic 19" descr="Caret Right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0E8F47F0-FBE0-DC3C-3967-01D2ED2D56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40475" y="3758879"/>
            <a:ext cx="506567" cy="50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912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5000">
        <p159:morph option="byObject"/>
      </p:transition>
    </mc:Choice>
    <mc:Fallback>
      <p:transition spd="slow" advClick="0" advTm="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DABC8EB-3880-2164-93E2-BBCEB9D9309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3049" y="167479"/>
            <a:ext cx="11765902" cy="6428792"/>
          </a:xfrm>
          <a:prstGeom prst="roundRect">
            <a:avLst>
              <a:gd name="adj" fmla="val 7088"/>
            </a:avLst>
          </a:prstGeom>
          <a:solidFill>
            <a:schemeClr val="tx1">
              <a:lumMod val="85000"/>
              <a:lumOff val="15000"/>
              <a:alpha val="8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6E779B6-94E6-8A40-913A-232799E1A0E8}"/>
              </a:ext>
            </a:extLst>
          </p:cNvPr>
          <p:cNvSpPr/>
          <p:nvPr/>
        </p:nvSpPr>
        <p:spPr>
          <a:xfrm>
            <a:off x="4239208" y="2066259"/>
            <a:ext cx="3713584" cy="70788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glow rad="63500">
              <a:schemeClr val="accent5">
                <a:satMod val="175000"/>
                <a:alpha val="40000"/>
              </a:schemeClr>
            </a:glo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>
                <a:latin typeface="Lao UI" panose="020B0502040204020203" pitchFamily="34" charset="0"/>
                <a:cs typeface="Lao UI" panose="020B0502040204020203" pitchFamily="34" charset="0"/>
              </a:rPr>
              <a:t>English (US)</a:t>
            </a:r>
          </a:p>
        </p:txBody>
      </p:sp>
      <p:pic>
        <p:nvPicPr>
          <p:cNvPr id="4" name="Graphic 3" descr="City with solid fill">
            <a:extLst>
              <a:ext uri="{FF2B5EF4-FFF2-40B4-BE49-F238E27FC236}">
                <a16:creationId xmlns:a16="http://schemas.microsoft.com/office/drawing/2014/main" id="{1EC74442-8AAB-E2B6-ADE5-736E37DE5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88704" y="543507"/>
            <a:ext cx="1441580" cy="1441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E62628-7510-742D-4CE4-6F3193E7A521}"/>
              </a:ext>
            </a:extLst>
          </p:cNvPr>
          <p:cNvSpPr txBox="1"/>
          <p:nvPr/>
        </p:nvSpPr>
        <p:spPr>
          <a:xfrm>
            <a:off x="5291236" y="910354"/>
            <a:ext cx="4170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accent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CityOS</a:t>
            </a:r>
            <a:r>
              <a:rPr lang="en-US" sz="4000">
                <a:solidFill>
                  <a:schemeClr val="bg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 1.0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6A7BA1-6E3F-5107-E8FF-DE8388ED9358}"/>
              </a:ext>
            </a:extLst>
          </p:cNvPr>
          <p:cNvSpPr txBox="1"/>
          <p:nvPr/>
        </p:nvSpPr>
        <p:spPr>
          <a:xfrm>
            <a:off x="486748" y="6120882"/>
            <a:ext cx="2565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Rutwik Stuff Corp.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08ADC1C-1B17-99A0-2502-4B84A34C70BB}"/>
              </a:ext>
            </a:extLst>
          </p:cNvPr>
          <p:cNvSpPr/>
          <p:nvPr/>
        </p:nvSpPr>
        <p:spPr>
          <a:xfrm>
            <a:off x="4239208" y="3009743"/>
            <a:ext cx="3713584" cy="70788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glow rad="63500">
              <a:schemeClr val="accent5">
                <a:satMod val="175000"/>
                <a:alpha val="40000"/>
              </a:schemeClr>
            </a:glo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>
                <a:latin typeface="Lao UI" panose="020B0502040204020203" pitchFamily="34" charset="0"/>
                <a:cs typeface="Lao UI" panose="020B0502040204020203" pitchFamily="34" charset="0"/>
              </a:rPr>
              <a:t>English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A1F9361-4021-300D-DB9F-4785D8BDA6A1}"/>
              </a:ext>
            </a:extLst>
          </p:cNvPr>
          <p:cNvSpPr/>
          <p:nvPr/>
        </p:nvSpPr>
        <p:spPr>
          <a:xfrm>
            <a:off x="4239208" y="3978410"/>
            <a:ext cx="3713584" cy="70788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glow rad="63500">
              <a:schemeClr val="accent5">
                <a:satMod val="175000"/>
                <a:alpha val="40000"/>
              </a:schemeClr>
            </a:glo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>
                <a:latin typeface="Lao UI" panose="020B0502040204020203" pitchFamily="34" charset="0"/>
                <a:cs typeface="Lao UI" panose="020B0502040204020203" pitchFamily="34" charset="0"/>
              </a:rPr>
              <a:t>US</a:t>
            </a:r>
          </a:p>
        </p:txBody>
      </p:sp>
      <p:sp>
        <p:nvSpPr>
          <p:cNvPr id="9" name="Rectangle: Rounded Corners 8">
            <a:hlinkClick r:id="rId5" action="ppaction://hlinksldjump"/>
            <a:extLst>
              <a:ext uri="{FF2B5EF4-FFF2-40B4-BE49-F238E27FC236}">
                <a16:creationId xmlns:a16="http://schemas.microsoft.com/office/drawing/2014/main" id="{97B47127-EF0F-5D31-3198-74832E9D0A92}"/>
              </a:ext>
            </a:extLst>
          </p:cNvPr>
          <p:cNvSpPr/>
          <p:nvPr/>
        </p:nvSpPr>
        <p:spPr>
          <a:xfrm>
            <a:off x="4239208" y="5556527"/>
            <a:ext cx="3713584" cy="70788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glow rad="63500">
              <a:schemeClr val="accent5">
                <a:satMod val="175000"/>
                <a:alpha val="40000"/>
              </a:schemeClr>
            </a:glo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>
                <a:latin typeface="Lao UI" panose="020B0502040204020203" pitchFamily="34" charset="0"/>
                <a:cs typeface="Lao UI" panose="020B0502040204020203" pitchFamily="34" charset="0"/>
              </a:rPr>
              <a:t>Continue</a:t>
            </a:r>
          </a:p>
        </p:txBody>
      </p:sp>
      <p:pic>
        <p:nvPicPr>
          <p:cNvPr id="12" name="Graphic 11" descr="Caret Down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6254D422-DB46-2549-922D-01716A6676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7541776" y="2261521"/>
            <a:ext cx="411016" cy="411016"/>
          </a:xfrm>
          <a:prstGeom prst="rect">
            <a:avLst/>
          </a:prstGeom>
        </p:spPr>
      </p:pic>
      <p:pic>
        <p:nvPicPr>
          <p:cNvPr id="13" name="Graphic 12" descr="Caret Down with solid fill">
            <a:extLst>
              <a:ext uri="{FF2B5EF4-FFF2-40B4-BE49-F238E27FC236}">
                <a16:creationId xmlns:a16="http://schemas.microsoft.com/office/drawing/2014/main" id="{43C13539-66D6-7D16-2227-CC62E16C43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41776" y="3176367"/>
            <a:ext cx="411016" cy="411016"/>
          </a:xfrm>
          <a:prstGeom prst="rect">
            <a:avLst/>
          </a:prstGeom>
        </p:spPr>
      </p:pic>
      <p:pic>
        <p:nvPicPr>
          <p:cNvPr id="14" name="Graphic 13" descr="Caret Down with solid fill">
            <a:extLst>
              <a:ext uri="{FF2B5EF4-FFF2-40B4-BE49-F238E27FC236}">
                <a16:creationId xmlns:a16="http://schemas.microsoft.com/office/drawing/2014/main" id="{40F7390A-9865-EDCD-4621-105D878A43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41776" y="4185464"/>
            <a:ext cx="411016" cy="411016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4FE4C8B-FFCC-A4C3-CCD6-07AF5836F0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156179" y="2012781"/>
            <a:ext cx="3359426" cy="2378191"/>
          </a:xfrm>
          <a:prstGeom prst="roundRect">
            <a:avLst>
              <a:gd name="adj" fmla="val 8517"/>
            </a:avLst>
          </a:prstGeom>
          <a:solidFill>
            <a:schemeClr val="tx1">
              <a:lumMod val="85000"/>
              <a:lumOff val="15000"/>
            </a:schemeClr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E3180F-DFCF-B6B6-EE13-13D0A69E88C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219661" y="2155606"/>
            <a:ext cx="24450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English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E6C866-E50B-263E-091D-95DB27EAE65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219661" y="2559798"/>
            <a:ext cx="24450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French</a:t>
            </a:r>
          </a:p>
        </p:txBody>
      </p:sp>
      <p:pic>
        <p:nvPicPr>
          <p:cNvPr id="18" name="Graphic 17" descr="Caret Right with solid fill">
            <a:extLst>
              <a:ext uri="{FF2B5EF4-FFF2-40B4-BE49-F238E27FC236}">
                <a16:creationId xmlns:a16="http://schemas.microsoft.com/office/drawing/2014/main" id="{1C8A8601-F7DD-D1BF-5AA9-986251014F4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33109" y="2606854"/>
            <a:ext cx="490095" cy="49009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3209F4E-74C2-6AA4-F639-3074055C9C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212062" y="2951946"/>
            <a:ext cx="24450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Hindi</a:t>
            </a:r>
          </a:p>
        </p:txBody>
      </p:sp>
      <p:pic>
        <p:nvPicPr>
          <p:cNvPr id="20" name="Graphic 19" descr="Caret Right with solid fill">
            <a:extLst>
              <a:ext uri="{FF2B5EF4-FFF2-40B4-BE49-F238E27FC236}">
                <a16:creationId xmlns:a16="http://schemas.microsoft.com/office/drawing/2014/main" id="{7F291CF3-3F38-2225-E860-822C211A846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11634" y="3034624"/>
            <a:ext cx="490095" cy="49009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9970F9E-A255-520D-6146-352F978078B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188721" y="3381875"/>
            <a:ext cx="24450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German</a:t>
            </a:r>
          </a:p>
        </p:txBody>
      </p:sp>
      <p:pic>
        <p:nvPicPr>
          <p:cNvPr id="22" name="Graphic 21" descr="Caret Right with solid fill">
            <a:extLst>
              <a:ext uri="{FF2B5EF4-FFF2-40B4-BE49-F238E27FC236}">
                <a16:creationId xmlns:a16="http://schemas.microsoft.com/office/drawing/2014/main" id="{CD4982D5-9156-F6D7-1AA0-CE3ABA89730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33069" y="3429165"/>
            <a:ext cx="490095" cy="49009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A17FF30-1047-3635-FB96-B60DBFB19DF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165380" y="3835034"/>
            <a:ext cx="24450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Spanish</a:t>
            </a:r>
          </a:p>
        </p:txBody>
      </p:sp>
      <p:pic>
        <p:nvPicPr>
          <p:cNvPr id="24" name="Graphic 23" descr="Caret Right with solid fill">
            <a:extLst>
              <a:ext uri="{FF2B5EF4-FFF2-40B4-BE49-F238E27FC236}">
                <a16:creationId xmlns:a16="http://schemas.microsoft.com/office/drawing/2014/main" id="{1F212311-C657-A993-399E-6B75FF943D5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25510" y="3892225"/>
            <a:ext cx="490095" cy="490095"/>
          </a:xfrm>
          <a:prstGeom prst="rect">
            <a:avLst/>
          </a:prstGeom>
        </p:spPr>
      </p:pic>
      <p:pic>
        <p:nvPicPr>
          <p:cNvPr id="26" name="Graphic 25" descr="Checkmark with solid fill">
            <a:extLst>
              <a:ext uri="{FF2B5EF4-FFF2-40B4-BE49-F238E27FC236}">
                <a16:creationId xmlns:a16="http://schemas.microsoft.com/office/drawing/2014/main" id="{C8E8FF55-C675-C9CF-0B11-C5638E77E19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078899" y="2198863"/>
            <a:ext cx="352922" cy="35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339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DABC8EB-3880-2164-93E2-BBCEB9D9309E}"/>
              </a:ext>
            </a:extLst>
          </p:cNvPr>
          <p:cNvSpPr/>
          <p:nvPr/>
        </p:nvSpPr>
        <p:spPr>
          <a:xfrm>
            <a:off x="213049" y="167479"/>
            <a:ext cx="11765902" cy="6428792"/>
          </a:xfrm>
          <a:prstGeom prst="roundRect">
            <a:avLst>
              <a:gd name="adj" fmla="val 7088"/>
            </a:avLst>
          </a:prstGeom>
          <a:solidFill>
            <a:schemeClr val="tx1">
              <a:lumMod val="85000"/>
              <a:lumOff val="15000"/>
              <a:alpha val="8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City with solid fill">
            <a:extLst>
              <a:ext uri="{FF2B5EF4-FFF2-40B4-BE49-F238E27FC236}">
                <a16:creationId xmlns:a16="http://schemas.microsoft.com/office/drawing/2014/main" id="{1EC74442-8AAB-E2B6-ADE5-736E37DE5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88704" y="543507"/>
            <a:ext cx="1441580" cy="1441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E62628-7510-742D-4CE4-6F3193E7A521}"/>
              </a:ext>
            </a:extLst>
          </p:cNvPr>
          <p:cNvSpPr txBox="1"/>
          <p:nvPr/>
        </p:nvSpPr>
        <p:spPr>
          <a:xfrm>
            <a:off x="5291236" y="910354"/>
            <a:ext cx="4170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accent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CityOS</a:t>
            </a:r>
            <a:r>
              <a:rPr lang="en-US" sz="4000">
                <a:solidFill>
                  <a:schemeClr val="bg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 1.0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6A7BA1-6E3F-5107-E8FF-DE8388ED9358}"/>
              </a:ext>
            </a:extLst>
          </p:cNvPr>
          <p:cNvSpPr txBox="1"/>
          <p:nvPr/>
        </p:nvSpPr>
        <p:spPr>
          <a:xfrm>
            <a:off x="486748" y="6120882"/>
            <a:ext cx="2565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Rutwik Stuff Corp.</a:t>
            </a:r>
          </a:p>
        </p:txBody>
      </p:sp>
      <p:sp>
        <p:nvSpPr>
          <p:cNvPr id="9" name="Rectangle: Rounded Corners 8">
            <a:hlinkClick r:id="rId5" action="ppaction://hlinksldjump"/>
            <a:extLst>
              <a:ext uri="{FF2B5EF4-FFF2-40B4-BE49-F238E27FC236}">
                <a16:creationId xmlns:a16="http://schemas.microsoft.com/office/drawing/2014/main" id="{97B47127-EF0F-5D31-3198-74832E9D0A92}"/>
              </a:ext>
            </a:extLst>
          </p:cNvPr>
          <p:cNvSpPr/>
          <p:nvPr/>
        </p:nvSpPr>
        <p:spPr>
          <a:xfrm>
            <a:off x="4239208" y="2673989"/>
            <a:ext cx="3713584" cy="70788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glow rad="63500">
              <a:schemeClr val="accent5">
                <a:satMod val="175000"/>
                <a:alpha val="40000"/>
              </a:schemeClr>
            </a:glo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>
                <a:latin typeface="Lao UI" panose="020B0502040204020203" pitchFamily="34" charset="0"/>
                <a:cs typeface="Lao UI" panose="020B0502040204020203" pitchFamily="34" charset="0"/>
              </a:rPr>
              <a:t>Install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ABFEBC-1B47-35C0-2577-B8F16AB2DF43}"/>
              </a:ext>
            </a:extLst>
          </p:cNvPr>
          <p:cNvSpPr txBox="1"/>
          <p:nvPr/>
        </p:nvSpPr>
        <p:spPr>
          <a:xfrm>
            <a:off x="341745" y="5394036"/>
            <a:ext cx="45812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u="sng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Repair this computer</a:t>
            </a:r>
          </a:p>
        </p:txBody>
      </p:sp>
    </p:spTree>
    <p:extLst>
      <p:ext uri="{BB962C8B-B14F-4D97-AF65-F5344CB8AC3E}">
        <p14:creationId xmlns:p14="http://schemas.microsoft.com/office/powerpoint/2010/main" val="3253043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DABC8EB-3880-2164-93E2-BBCEB9D9309E}"/>
              </a:ext>
            </a:extLst>
          </p:cNvPr>
          <p:cNvSpPr/>
          <p:nvPr/>
        </p:nvSpPr>
        <p:spPr>
          <a:xfrm>
            <a:off x="213049" y="167479"/>
            <a:ext cx="11765902" cy="6428792"/>
          </a:xfrm>
          <a:prstGeom prst="roundRect">
            <a:avLst>
              <a:gd name="adj" fmla="val 7088"/>
            </a:avLst>
          </a:prstGeom>
          <a:solidFill>
            <a:schemeClr val="tx1">
              <a:lumMod val="85000"/>
              <a:lumOff val="15000"/>
              <a:alpha val="8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City with solid fill">
            <a:extLst>
              <a:ext uri="{FF2B5EF4-FFF2-40B4-BE49-F238E27FC236}">
                <a16:creationId xmlns:a16="http://schemas.microsoft.com/office/drawing/2014/main" id="{1EC74442-8AAB-E2B6-ADE5-736E37DE5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127" y="261729"/>
            <a:ext cx="1441580" cy="1441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E62628-7510-742D-4CE4-6F3193E7A521}"/>
              </a:ext>
            </a:extLst>
          </p:cNvPr>
          <p:cNvSpPr txBox="1"/>
          <p:nvPr/>
        </p:nvSpPr>
        <p:spPr>
          <a:xfrm>
            <a:off x="1769707" y="628576"/>
            <a:ext cx="4170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accent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CityOS</a:t>
            </a:r>
            <a:r>
              <a:rPr lang="en-US" sz="4000">
                <a:solidFill>
                  <a:schemeClr val="bg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 1.0 Setup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6A7BA1-6E3F-5107-E8FF-DE8388ED9358}"/>
              </a:ext>
            </a:extLst>
          </p:cNvPr>
          <p:cNvSpPr txBox="1"/>
          <p:nvPr/>
        </p:nvSpPr>
        <p:spPr>
          <a:xfrm>
            <a:off x="486748" y="6120882"/>
            <a:ext cx="2565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Rutwik Stuff Corp.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AF8AC-804D-DD63-570C-514F4D277A83}"/>
              </a:ext>
            </a:extLst>
          </p:cNvPr>
          <p:cNvSpPr txBox="1"/>
          <p:nvPr/>
        </p:nvSpPr>
        <p:spPr>
          <a:xfrm>
            <a:off x="486748" y="1810327"/>
            <a:ext cx="108277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Enter your product key to activate CityOS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808C04-5AF1-7359-3920-2FB055B4DC45}"/>
              </a:ext>
            </a:extLst>
          </p:cNvPr>
          <p:cNvSpPr txBox="1"/>
          <p:nvPr/>
        </p:nvSpPr>
        <p:spPr>
          <a:xfrm>
            <a:off x="618836" y="2586182"/>
            <a:ext cx="108277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Your product key, should be in the confirmation email you released after you bought CityOS, if you bought a physical copy of CityOS, your product key should be on the box where you bought it from.</a:t>
            </a:r>
            <a:br>
              <a:rPr lang="en-US" sz="20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</a:br>
            <a:br>
              <a:rPr lang="en-US" sz="20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</a:br>
            <a:r>
              <a:rPr lang="en-US" sz="20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Your product key looks like this:</a:t>
            </a:r>
          </a:p>
          <a:p>
            <a:r>
              <a:rPr lang="en-US" sz="2000" b="1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XXXXX-XXXXX-XXXXX-XXXXX-XXXXX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4BE96373-55C1-464A-4C5A-7B22B7C49256}"/>
              </a:ext>
            </a:extLst>
          </p:cNvPr>
          <p:cNvSpPr/>
          <p:nvPr/>
        </p:nvSpPr>
        <p:spPr>
          <a:xfrm>
            <a:off x="683491" y="4655127"/>
            <a:ext cx="10926618" cy="804739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275EE9-DBEF-FED9-7F9E-A292EAD6D833}"/>
              </a:ext>
            </a:extLst>
          </p:cNvPr>
          <p:cNvSpPr txBox="1"/>
          <p:nvPr/>
        </p:nvSpPr>
        <p:spPr>
          <a:xfrm>
            <a:off x="8432801" y="5920827"/>
            <a:ext cx="4034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I don’t have a product key</a:t>
            </a:r>
          </a:p>
        </p:txBody>
      </p:sp>
    </p:spTree>
    <p:extLst>
      <p:ext uri="{BB962C8B-B14F-4D97-AF65-F5344CB8AC3E}">
        <p14:creationId xmlns:p14="http://schemas.microsoft.com/office/powerpoint/2010/main" val="2703386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DABC8EB-3880-2164-93E2-BBCEB9D9309E}"/>
              </a:ext>
            </a:extLst>
          </p:cNvPr>
          <p:cNvSpPr/>
          <p:nvPr/>
        </p:nvSpPr>
        <p:spPr>
          <a:xfrm>
            <a:off x="213049" y="167479"/>
            <a:ext cx="11765902" cy="6428792"/>
          </a:xfrm>
          <a:prstGeom prst="roundRect">
            <a:avLst>
              <a:gd name="adj" fmla="val 7088"/>
            </a:avLst>
          </a:prstGeom>
          <a:solidFill>
            <a:schemeClr val="tx1">
              <a:lumMod val="85000"/>
              <a:lumOff val="15000"/>
              <a:alpha val="8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City with solid fill">
            <a:extLst>
              <a:ext uri="{FF2B5EF4-FFF2-40B4-BE49-F238E27FC236}">
                <a16:creationId xmlns:a16="http://schemas.microsoft.com/office/drawing/2014/main" id="{1EC74442-8AAB-E2B6-ADE5-736E37DE5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127" y="261729"/>
            <a:ext cx="1441580" cy="1441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E62628-7510-742D-4CE4-6F3193E7A521}"/>
              </a:ext>
            </a:extLst>
          </p:cNvPr>
          <p:cNvSpPr txBox="1"/>
          <p:nvPr/>
        </p:nvSpPr>
        <p:spPr>
          <a:xfrm>
            <a:off x="1769707" y="628576"/>
            <a:ext cx="4170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accent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CityOS</a:t>
            </a:r>
            <a:r>
              <a:rPr lang="en-US" sz="4000">
                <a:solidFill>
                  <a:schemeClr val="bg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 1.0 Setup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6A7BA1-6E3F-5107-E8FF-DE8388ED9358}"/>
              </a:ext>
            </a:extLst>
          </p:cNvPr>
          <p:cNvSpPr txBox="1"/>
          <p:nvPr/>
        </p:nvSpPr>
        <p:spPr>
          <a:xfrm>
            <a:off x="486748" y="6120882"/>
            <a:ext cx="2565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Rutwik Stuff Corp.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AF8AC-804D-DD63-570C-514F4D277A83}"/>
              </a:ext>
            </a:extLst>
          </p:cNvPr>
          <p:cNvSpPr txBox="1"/>
          <p:nvPr/>
        </p:nvSpPr>
        <p:spPr>
          <a:xfrm>
            <a:off x="486748" y="1810327"/>
            <a:ext cx="108277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Enter your product key to activate CityOS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808C04-5AF1-7359-3920-2FB055B4DC45}"/>
              </a:ext>
            </a:extLst>
          </p:cNvPr>
          <p:cNvSpPr txBox="1"/>
          <p:nvPr/>
        </p:nvSpPr>
        <p:spPr>
          <a:xfrm>
            <a:off x="618836" y="2586182"/>
            <a:ext cx="108277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Your product key, should be in the confirmation email you released after you bought CityOS, if you bought a physical copy of CityOS, your product key should be on the box where you bought it from.</a:t>
            </a:r>
            <a:br>
              <a:rPr lang="en-US" sz="20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</a:br>
            <a:br>
              <a:rPr lang="en-US" sz="20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</a:br>
            <a:r>
              <a:rPr lang="en-US" sz="20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Your product key looks like this:</a:t>
            </a:r>
          </a:p>
          <a:p>
            <a:r>
              <a:rPr lang="en-US" sz="2000" b="1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XXXXX-XXXXX-XXXXX-XXXXX-XXXXX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BE96373-55C1-464A-4C5A-7B22B7C49256}"/>
              </a:ext>
            </a:extLst>
          </p:cNvPr>
          <p:cNvSpPr/>
          <p:nvPr/>
        </p:nvSpPr>
        <p:spPr>
          <a:xfrm>
            <a:off x="683491" y="4655127"/>
            <a:ext cx="10926618" cy="804739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16307D-966D-1AB8-5E06-740DC41CA32C}"/>
              </a:ext>
            </a:extLst>
          </p:cNvPr>
          <p:cNvSpPr txBox="1"/>
          <p:nvPr/>
        </p:nvSpPr>
        <p:spPr>
          <a:xfrm>
            <a:off x="812800" y="4812145"/>
            <a:ext cx="77585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J27AJ-DW87R-M84GH-PE3JE-O83HU</a:t>
            </a:r>
          </a:p>
        </p:txBody>
      </p:sp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54940E50-D1B5-E70D-0810-F539191C27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28119" y="4762576"/>
            <a:ext cx="618514" cy="618514"/>
          </a:xfrm>
          <a:prstGeom prst="rect">
            <a:avLst/>
          </a:prstGeom>
        </p:spPr>
      </p:pic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0DEE0A08-B5AB-6460-64A3-A0763EBDFDD7}"/>
              </a:ext>
            </a:extLst>
          </p:cNvPr>
          <p:cNvSpPr/>
          <p:nvPr/>
        </p:nvSpPr>
        <p:spPr>
          <a:xfrm>
            <a:off x="9245600" y="5772727"/>
            <a:ext cx="2364509" cy="71748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latin typeface="Lao UI" panose="020B0502040204020203" pitchFamily="34" charset="0"/>
                <a:cs typeface="Lao UI" panose="020B0502040204020203" pitchFamily="34" charset="0"/>
              </a:rPr>
              <a:t>Continue</a:t>
            </a:r>
          </a:p>
        </p:txBody>
      </p:sp>
    </p:spTree>
    <p:extLst>
      <p:ext uri="{BB962C8B-B14F-4D97-AF65-F5344CB8AC3E}">
        <p14:creationId xmlns:p14="http://schemas.microsoft.com/office/powerpoint/2010/main" val="1160688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DABC8EB-3880-2164-93E2-BBCEB9D9309E}"/>
              </a:ext>
            </a:extLst>
          </p:cNvPr>
          <p:cNvSpPr/>
          <p:nvPr/>
        </p:nvSpPr>
        <p:spPr>
          <a:xfrm>
            <a:off x="213049" y="167479"/>
            <a:ext cx="11765902" cy="6428792"/>
          </a:xfrm>
          <a:prstGeom prst="roundRect">
            <a:avLst>
              <a:gd name="adj" fmla="val 7088"/>
            </a:avLst>
          </a:prstGeom>
          <a:solidFill>
            <a:schemeClr val="tx1">
              <a:lumMod val="85000"/>
              <a:lumOff val="15000"/>
              <a:alpha val="8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City with solid fill">
            <a:extLst>
              <a:ext uri="{FF2B5EF4-FFF2-40B4-BE49-F238E27FC236}">
                <a16:creationId xmlns:a16="http://schemas.microsoft.com/office/drawing/2014/main" id="{1EC74442-8AAB-E2B6-ADE5-736E37DE5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127" y="261729"/>
            <a:ext cx="1441580" cy="1441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E62628-7510-742D-4CE4-6F3193E7A521}"/>
              </a:ext>
            </a:extLst>
          </p:cNvPr>
          <p:cNvSpPr txBox="1"/>
          <p:nvPr/>
        </p:nvSpPr>
        <p:spPr>
          <a:xfrm>
            <a:off x="1769707" y="628576"/>
            <a:ext cx="4170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accent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CityOS</a:t>
            </a:r>
            <a:r>
              <a:rPr lang="en-US" sz="4000">
                <a:solidFill>
                  <a:schemeClr val="bg1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 1.0 Setup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6A7BA1-6E3F-5107-E8FF-DE8388ED9358}"/>
              </a:ext>
            </a:extLst>
          </p:cNvPr>
          <p:cNvSpPr txBox="1"/>
          <p:nvPr/>
        </p:nvSpPr>
        <p:spPr>
          <a:xfrm>
            <a:off x="486748" y="6120882"/>
            <a:ext cx="2565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Rutwik Stuff Corp.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AF8AC-804D-DD63-570C-514F4D277A83}"/>
              </a:ext>
            </a:extLst>
          </p:cNvPr>
          <p:cNvSpPr txBox="1"/>
          <p:nvPr/>
        </p:nvSpPr>
        <p:spPr>
          <a:xfrm>
            <a:off x="486748" y="1610408"/>
            <a:ext cx="108277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Select the version of CityOS you want to install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DEE0A08-B5AB-6460-64A3-A0763EBDFDD7}"/>
              </a:ext>
            </a:extLst>
          </p:cNvPr>
          <p:cNvSpPr/>
          <p:nvPr/>
        </p:nvSpPr>
        <p:spPr>
          <a:xfrm>
            <a:off x="4913744" y="5772727"/>
            <a:ext cx="2364509" cy="71748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latin typeface="Lao UI" panose="020B0502040204020203" pitchFamily="34" charset="0"/>
                <a:cs typeface="Lao UI" panose="020B0502040204020203" pitchFamily="34" charset="0"/>
              </a:rPr>
              <a:t>Continue</a:t>
            </a:r>
          </a:p>
        </p:txBody>
      </p:sp>
      <p:pic>
        <p:nvPicPr>
          <p:cNvPr id="10" name="Graphic 9" descr="City with solid fill">
            <a:extLst>
              <a:ext uri="{FF2B5EF4-FFF2-40B4-BE49-F238E27FC236}">
                <a16:creationId xmlns:a16="http://schemas.microsoft.com/office/drawing/2014/main" id="{4A19DA65-940F-1821-D980-D2301E580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1582" y="3314286"/>
            <a:ext cx="1441580" cy="1441580"/>
          </a:xfrm>
          <a:prstGeom prst="rect">
            <a:avLst/>
          </a:prstGeom>
        </p:spPr>
      </p:pic>
      <p:pic>
        <p:nvPicPr>
          <p:cNvPr id="14" name="Picture 13" descr="A brown box with black tape&#10;&#10;Description automatically generated">
            <a:extLst>
              <a:ext uri="{FF2B5EF4-FFF2-40B4-BE49-F238E27FC236}">
                <a16:creationId xmlns:a16="http://schemas.microsoft.com/office/drawing/2014/main" id="{72B7EAEC-550D-A403-B75D-B864FA3A11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969" y="2659145"/>
            <a:ext cx="878032" cy="878032"/>
          </a:xfrm>
          <a:prstGeom prst="rect">
            <a:avLst/>
          </a:prstGeom>
        </p:spPr>
      </p:pic>
      <p:pic>
        <p:nvPicPr>
          <p:cNvPr id="15" name="Picture 14" descr="A brown box with black tape&#10;&#10;Description automatically generated">
            <a:extLst>
              <a:ext uri="{FF2B5EF4-FFF2-40B4-BE49-F238E27FC236}">
                <a16:creationId xmlns:a16="http://schemas.microsoft.com/office/drawing/2014/main" id="{E70CF1A4-87B7-4585-5F4B-7FD50EDE14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1" y="4493676"/>
            <a:ext cx="878032" cy="87803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18FB338-63C1-3C9F-276F-B6CDDCAF0123}"/>
              </a:ext>
            </a:extLst>
          </p:cNvPr>
          <p:cNvSpPr/>
          <p:nvPr/>
        </p:nvSpPr>
        <p:spPr>
          <a:xfrm>
            <a:off x="3925456" y="2164407"/>
            <a:ext cx="7779796" cy="35159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hlinkClick r:id="rId6" action="ppaction://hlinksldjump"/>
            <a:extLst>
              <a:ext uri="{FF2B5EF4-FFF2-40B4-BE49-F238E27FC236}">
                <a16:creationId xmlns:a16="http://schemas.microsoft.com/office/drawing/2014/main" id="{476EFF53-C7DF-8BE8-89E6-40949A6046FD}"/>
              </a:ext>
            </a:extLst>
          </p:cNvPr>
          <p:cNvSpPr/>
          <p:nvPr/>
        </p:nvSpPr>
        <p:spPr>
          <a:xfrm>
            <a:off x="4027055" y="2299855"/>
            <a:ext cx="7555345" cy="61883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30CA193-5325-D055-E739-C380DF03A898}"/>
              </a:ext>
            </a:extLst>
          </p:cNvPr>
          <p:cNvSpPr/>
          <p:nvPr/>
        </p:nvSpPr>
        <p:spPr>
          <a:xfrm>
            <a:off x="4012388" y="3072457"/>
            <a:ext cx="7555345" cy="61883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87069D9-4614-5393-3C2F-C7EC6837B461}"/>
              </a:ext>
            </a:extLst>
          </p:cNvPr>
          <p:cNvSpPr/>
          <p:nvPr/>
        </p:nvSpPr>
        <p:spPr>
          <a:xfrm>
            <a:off x="4012387" y="3874840"/>
            <a:ext cx="7555345" cy="61883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862CCDF-C4BA-AB63-DA8E-19DB192AEBFD}"/>
              </a:ext>
            </a:extLst>
          </p:cNvPr>
          <p:cNvSpPr/>
          <p:nvPr/>
        </p:nvSpPr>
        <p:spPr>
          <a:xfrm>
            <a:off x="4012386" y="4677408"/>
            <a:ext cx="7555345" cy="61883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hlinkClick r:id="rId6" action="ppaction://hlinksldjump"/>
            <a:extLst>
              <a:ext uri="{FF2B5EF4-FFF2-40B4-BE49-F238E27FC236}">
                <a16:creationId xmlns:a16="http://schemas.microsoft.com/office/drawing/2014/main" id="{0038FA70-266F-563D-2656-EFBF632F7086}"/>
              </a:ext>
            </a:extLst>
          </p:cNvPr>
          <p:cNvSpPr txBox="1"/>
          <p:nvPr/>
        </p:nvSpPr>
        <p:spPr>
          <a:xfrm>
            <a:off x="4119418" y="2379281"/>
            <a:ext cx="435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CityOS 1.0 Pro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7B569D-B174-30FF-5291-8CEB464B99E7}"/>
              </a:ext>
            </a:extLst>
          </p:cNvPr>
          <p:cNvSpPr txBox="1"/>
          <p:nvPr/>
        </p:nvSpPr>
        <p:spPr>
          <a:xfrm>
            <a:off x="4119418" y="3172680"/>
            <a:ext cx="435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CityOS 1.0 Home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829DED-542A-E2D7-D73A-B8F89002605C}"/>
              </a:ext>
            </a:extLst>
          </p:cNvPr>
          <p:cNvSpPr txBox="1"/>
          <p:nvPr/>
        </p:nvSpPr>
        <p:spPr>
          <a:xfrm>
            <a:off x="4027055" y="3980228"/>
            <a:ext cx="435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CityOS 1.0 Education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93D219-2BF9-586D-0DF0-81E44C728D18}"/>
              </a:ext>
            </a:extLst>
          </p:cNvPr>
          <p:cNvSpPr txBox="1"/>
          <p:nvPr/>
        </p:nvSpPr>
        <p:spPr>
          <a:xfrm>
            <a:off x="4027055" y="4776319"/>
            <a:ext cx="435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CityOS 1.0 Enterprise</a:t>
            </a:r>
          </a:p>
        </p:txBody>
      </p:sp>
    </p:spTree>
    <p:extLst>
      <p:ext uri="{BB962C8B-B14F-4D97-AF65-F5344CB8AC3E}">
        <p14:creationId xmlns:p14="http://schemas.microsoft.com/office/powerpoint/2010/main" val="128332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F736D72E678E4090D589E3BBBC9C73" ma:contentTypeVersion="7" ma:contentTypeDescription="Create a new document." ma:contentTypeScope="" ma:versionID="41abe8a65b8c8a4c702206012065c591">
  <xsd:schema xmlns:xsd="http://www.w3.org/2001/XMLSchema" xmlns:xs="http://www.w3.org/2001/XMLSchema" xmlns:p="http://schemas.microsoft.com/office/2006/metadata/properties" xmlns:ns3="030851ee-5d03-4f84-afa6-89b984c60103" xmlns:ns4="73f2b5a0-11c8-4f37-8463-241f4745314c" targetNamespace="http://schemas.microsoft.com/office/2006/metadata/properties" ma:root="true" ma:fieldsID="60e3599d72139278a006ecee6c287a7b" ns3:_="" ns4:_="">
    <xsd:import namespace="030851ee-5d03-4f84-afa6-89b984c60103"/>
    <xsd:import namespace="73f2b5a0-11c8-4f37-8463-241f4745314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0851ee-5d03-4f84-afa6-89b984c601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f2b5a0-11c8-4f37-8463-241f4745314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30851ee-5d03-4f84-afa6-89b984c60103" xsi:nil="true"/>
  </documentManagement>
</p:properties>
</file>

<file path=customXml/itemProps1.xml><?xml version="1.0" encoding="utf-8"?>
<ds:datastoreItem xmlns:ds="http://schemas.openxmlformats.org/officeDocument/2006/customXml" ds:itemID="{9CA9849A-FF7C-41C4-915E-B213CDC3E39F}">
  <ds:schemaRefs>
    <ds:schemaRef ds:uri="030851ee-5d03-4f84-afa6-89b984c60103"/>
    <ds:schemaRef ds:uri="73f2b5a0-11c8-4f37-8463-241f4745314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FB8A075-1A18-4B75-9FB2-78030B4D989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CB12EAE-BD7E-4B25-AB18-557D1CEB2154}">
  <ds:schemaRefs>
    <ds:schemaRef ds:uri="http://purl.org/dc/dcmitype/"/>
    <ds:schemaRef ds:uri="030851ee-5d03-4f84-afa6-89b984c60103"/>
    <ds:schemaRef ds:uri="http://purl.org/dc/terms/"/>
    <ds:schemaRef ds:uri="http://schemas.microsoft.com/office/infopath/2007/PartnerControls"/>
    <ds:schemaRef ds:uri="http://schemas.microsoft.com/office/2006/documentManagement/types"/>
    <ds:schemaRef ds:uri="73f2b5a0-11c8-4f37-8463-241f4745314c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895</Words>
  <Application>Microsoft Office PowerPoint</Application>
  <PresentationFormat>Widescreen</PresentationFormat>
  <Paragraphs>279</Paragraphs>
  <Slides>42</Slides>
  <Notes>6</Notes>
  <HiddenSlides>12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Lao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Wadekar, Rutwik</dc:creator>
  <cp:lastModifiedBy>Wadekar, Rutwik</cp:lastModifiedBy>
  <cp:revision>1</cp:revision>
  <dcterms:created xsi:type="dcterms:W3CDTF">2023-11-30T22:31:19Z</dcterms:created>
  <dcterms:modified xsi:type="dcterms:W3CDTF">2023-12-07T23:39:00Z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0x01010011F736D72E678E4090D589E3BBBC9C73</vt:lpwstr>
  </property>
</Properties>
</file>